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2" r:id="rId1"/>
  </p:sldMasterIdLst>
  <p:sldIdLst>
    <p:sldId id="274" r:id="rId2"/>
    <p:sldId id="258" r:id="rId3"/>
    <p:sldId id="298" r:id="rId4"/>
    <p:sldId id="277" r:id="rId5"/>
    <p:sldId id="299" r:id="rId6"/>
    <p:sldId id="279" r:id="rId7"/>
    <p:sldId id="280" r:id="rId8"/>
    <p:sldId id="281" r:id="rId9"/>
    <p:sldId id="283" r:id="rId10"/>
    <p:sldId id="282" r:id="rId11"/>
    <p:sldId id="284" r:id="rId12"/>
    <p:sldId id="308" r:id="rId13"/>
    <p:sldId id="309" r:id="rId14"/>
    <p:sldId id="310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78" r:id="rId26"/>
    <p:sldId id="272" r:id="rId27"/>
    <p:sldId id="275" r:id="rId28"/>
    <p:sldId id="260" r:id="rId29"/>
    <p:sldId id="300" r:id="rId30"/>
    <p:sldId id="264" r:id="rId31"/>
    <p:sldId id="268" r:id="rId32"/>
    <p:sldId id="303" r:id="rId33"/>
    <p:sldId id="301" r:id="rId34"/>
    <p:sldId id="270" r:id="rId35"/>
    <p:sldId id="307" r:id="rId36"/>
    <p:sldId id="269" r:id="rId37"/>
    <p:sldId id="306" r:id="rId38"/>
    <p:sldId id="302" r:id="rId39"/>
    <p:sldId id="271" r:id="rId40"/>
    <p:sldId id="276" r:id="rId41"/>
    <p:sldId id="311" r:id="rId42"/>
    <p:sldId id="273" r:id="rId4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7" d="100"/>
          <a:sy n="77" d="100"/>
        </p:scale>
        <p:origin x="142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5143518"/>
            <a:ext cx="1070169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802005" y="1932730"/>
            <a:ext cx="9089390" cy="201782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802005" y="3982800"/>
            <a:ext cx="9089390" cy="1323007"/>
          </a:xfrm>
        </p:spPr>
        <p:txBody>
          <a:bodyPr lIns="52157" rIns="52157"/>
          <a:lstStyle>
            <a:lvl1pPr marL="0" marR="73020" indent="0" algn="r">
              <a:buNone/>
              <a:defRPr>
                <a:solidFill>
                  <a:schemeClr val="tx2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4402" y="5462058"/>
            <a:ext cx="10697803" cy="210860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1633577"/>
            <a:ext cx="9624060" cy="4836862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003693" y="302867"/>
            <a:ext cx="2078652" cy="616757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68"/>
            <a:ext cx="7396268" cy="61675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4472">
              <a:spcBef>
                <a:spcPts val="74"/>
              </a:spcBef>
              <a:defRPr sz="1100" b="1" i="0" u="heavy" spc="-29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defRPr>
            </a:lvl1pPr>
          </a:lstStyle>
          <a:p>
            <a:r>
              <a:rPr lang="fr-FR" dirty="0"/>
              <a:t>   </a:t>
            </a:r>
            <a:r>
              <a:rPr lang="fr-FR" spc="-17" dirty="0"/>
              <a:t> </a:t>
            </a:r>
            <a:r>
              <a:rPr lang="fr-FR" spc="46" dirty="0"/>
              <a:t> </a:t>
            </a:r>
            <a:r>
              <a:rPr lang="fr-FR" spc="-6" dirty="0"/>
              <a:t>RETOUR</a:t>
            </a:r>
            <a:r>
              <a:rPr lang="fr-FR" spc="-80" dirty="0"/>
              <a:t> </a:t>
            </a:r>
            <a:r>
              <a:rPr lang="fr-FR" spc="-11" dirty="0"/>
              <a:t>SOMMAIRE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5333" y="1856585"/>
            <a:ext cx="3390446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919" y="1739455"/>
            <a:ext cx="4654854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4472">
              <a:spcBef>
                <a:spcPts val="74"/>
              </a:spcBef>
              <a:defRPr sz="1100" b="1" i="0" u="heavy" spc="-29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defRPr>
            </a:lvl1pPr>
          </a:lstStyle>
          <a:p>
            <a:r>
              <a:rPr lang="fr-FR" dirty="0"/>
              <a:t>   </a:t>
            </a:r>
            <a:r>
              <a:rPr lang="fr-FR" spc="-17" dirty="0"/>
              <a:t> </a:t>
            </a:r>
            <a:r>
              <a:rPr lang="fr-FR" spc="46" dirty="0"/>
              <a:t> </a:t>
            </a:r>
            <a:r>
              <a:rPr lang="fr-FR" spc="-6" dirty="0"/>
              <a:t>RETOUR</a:t>
            </a:r>
            <a:r>
              <a:rPr lang="fr-FR" spc="-80" dirty="0"/>
              <a:t> </a:t>
            </a:r>
            <a:r>
              <a:rPr lang="fr-FR" spc="-11" dirty="0"/>
              <a:t>SOMMAIRE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4472">
              <a:spcBef>
                <a:spcPts val="74"/>
              </a:spcBef>
              <a:defRPr sz="1100" b="1" i="0" u="heavy" spc="-29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defRPr>
            </a:lvl1pPr>
          </a:lstStyle>
          <a:p>
            <a:r>
              <a:rPr lang="fr-FR" dirty="0"/>
              <a:t>   </a:t>
            </a:r>
            <a:r>
              <a:rPr lang="fr-FR" spc="-17" dirty="0"/>
              <a:t> </a:t>
            </a:r>
            <a:r>
              <a:rPr lang="fr-FR" spc="46" dirty="0"/>
              <a:t> </a:t>
            </a:r>
            <a:r>
              <a:rPr lang="fr-FR" spc="-6" dirty="0"/>
              <a:t>RETOUR</a:t>
            </a:r>
            <a:r>
              <a:rPr lang="fr-FR" spc="-80" dirty="0"/>
              <a:t> </a:t>
            </a:r>
            <a:r>
              <a:rPr lang="fr-FR" spc="-11" dirty="0"/>
              <a:t>SOMMAIRE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79" y="1168627"/>
            <a:ext cx="9089390" cy="2016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87395" y="3233027"/>
            <a:ext cx="5346700" cy="1604418"/>
          </a:xfrm>
        </p:spPr>
        <p:txBody>
          <a:bodyPr lIns="104315" rIns="104315" anchor="t"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4252895" y="3314368"/>
            <a:ext cx="213868" cy="25209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034892" y="3314368"/>
            <a:ext cx="213868" cy="25209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633576"/>
            <a:ext cx="4722918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633576"/>
            <a:ext cx="4722918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1113"/>
            <a:ext cx="9624060" cy="1260475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5966248"/>
            <a:ext cx="4724775" cy="84031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630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432101" y="5966248"/>
            <a:ext cx="4726631" cy="84031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630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34670" y="1592736"/>
            <a:ext cx="4724775" cy="434688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1592736"/>
            <a:ext cx="4726631" cy="434688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340" y="5378027"/>
            <a:ext cx="8749521" cy="50419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9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168476" y="5905487"/>
            <a:ext cx="4648065" cy="100838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069340" y="302514"/>
            <a:ext cx="8747201" cy="50419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866890" y="7066538"/>
            <a:ext cx="2245614" cy="4033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34607" y="6002863"/>
            <a:ext cx="8376497" cy="714856"/>
          </a:xfrm>
          <a:noFill/>
        </p:spPr>
        <p:txBody>
          <a:bodyPr lIns="104315" tIns="0" rIns="104315" anchor="t"/>
          <a:lstStyle>
            <a:lvl1pPr marL="0" marR="20863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67335" y="209492"/>
            <a:ext cx="10158730" cy="48402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7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122251" y="7066539"/>
            <a:ext cx="2748991" cy="4026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335" y="5365149"/>
            <a:ext cx="9443769" cy="62050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837833" y="5516087"/>
            <a:ext cx="4446231" cy="15914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62636" y="6379595"/>
            <a:ext cx="4446231" cy="9243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7066" y="6386465"/>
            <a:ext cx="3978817" cy="11919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4315" tIns="52157" rIns="104315" bIns="52157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10802" y="6382590"/>
            <a:ext cx="3982554" cy="119583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0132198" y="5501141"/>
            <a:ext cx="213868" cy="25209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914194" y="5501141"/>
            <a:ext cx="213868" cy="25209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837833" y="5516087"/>
            <a:ext cx="4446231" cy="15914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62636" y="6379595"/>
            <a:ext cx="4446231" cy="9243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7066" y="6386465"/>
            <a:ext cx="3978817" cy="1191957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4315" tIns="52157" rIns="104315" bIns="52157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10802" y="6382590"/>
            <a:ext cx="3982554" cy="119583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534670" y="302865"/>
            <a:ext cx="9624060" cy="1260475"/>
          </a:xfrm>
          <a:prstGeom prst="rect">
            <a:avLst/>
          </a:prstGeom>
        </p:spPr>
        <p:txBody>
          <a:bodyPr vert="horz" lIns="104315" tIns="52157" rIns="104315" bIns="5215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534670" y="1633576"/>
            <a:ext cx="9624060" cy="4991131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7866890" y="7066538"/>
            <a:ext cx="2245614" cy="403352"/>
          </a:xfrm>
          <a:prstGeom prst="rect">
            <a:avLst/>
          </a:prstGeom>
        </p:spPr>
        <p:txBody>
          <a:bodyPr vert="horz" lIns="104315" tIns="52157" rIns="104315" bIns="5215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122251" y="7066539"/>
            <a:ext cx="2748991" cy="402652"/>
          </a:xfrm>
          <a:prstGeom prst="rect">
            <a:avLst/>
          </a:prstGeom>
        </p:spPr>
        <p:txBody>
          <a:bodyPr vert="horz" lIns="104315" tIns="52157" rIns="104315" bIns="5215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112504" y="7066539"/>
            <a:ext cx="427736" cy="402652"/>
          </a:xfrm>
          <a:prstGeom prst="rect">
            <a:avLst/>
          </a:prstGeom>
        </p:spPr>
        <p:txBody>
          <a:bodyPr vert="horz" lIns="104315" tIns="52157" rIns="104315" bIns="5215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</p:sldLayoutIdLs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7259" indent="-292081" algn="l" rtl="0" eaLnBrk="1" latinLnBrk="0" hangingPunct="1">
        <a:spcBef>
          <a:spcPts val="456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340" indent="-260787" algn="l" rtl="0" eaLnBrk="1" latinLnBrk="0" hangingPunct="1">
        <a:spcBef>
          <a:spcPts val="370"/>
        </a:spcBef>
        <a:buClr>
          <a:schemeClr val="accent1"/>
        </a:buClr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0559" indent="-260787" algn="l" rtl="0" eaLnBrk="1" latinLnBrk="0" hangingPunct="1">
        <a:spcBef>
          <a:spcPts val="399"/>
        </a:spcBef>
        <a:buClr>
          <a:schemeClr val="accent2"/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934" indent="-260787" algn="l" rtl="0" eaLnBrk="1" latinLnBrk="0" hangingPunct="1">
        <a:spcBef>
          <a:spcPts val="399"/>
        </a:spcBef>
        <a:buClr>
          <a:schemeClr val="accent2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721" indent="-260787" algn="l" rtl="0" eaLnBrk="1" latinLnBrk="0" hangingPunct="1">
        <a:spcBef>
          <a:spcPts val="399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25508" indent="-260787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6295" indent="-260787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7082" indent="-260787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7869" indent="-260787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uvelle-voiepro.fr/Ressources/Univers-Formation/Formations/Lycees/bac-pro-technicien-conseil-vente-en-animalerie" TargetMode="External"/><Relationship Id="rId13" Type="http://schemas.openxmlformats.org/officeDocument/2006/relationships/hyperlink" Target="https://www.nouvelle-voiepro.fr/Ressources/Univers-Formation/Formations/Lycees/bac-pro-agroequipement" TargetMode="External"/><Relationship Id="rId18" Type="http://schemas.openxmlformats.org/officeDocument/2006/relationships/hyperlink" Target="https://www.nouvelle-voiepro.fr/Ressources/Univers-Formation/Formations/Lycees/bac-pro-conduite-et-gestion-d-une-entreprise-du-secteur-canin-et-felin" TargetMode="External"/><Relationship Id="rId3" Type="http://schemas.openxmlformats.org/officeDocument/2006/relationships/image" Target="../media/image8.png"/><Relationship Id="rId21" Type="http://schemas.openxmlformats.org/officeDocument/2006/relationships/hyperlink" Target="https://www.nouvelle-voiepro.fr/Ressources/Univers-Formation/Formations/Lycees/bac-pro-technicien-en-experimentation-animale" TargetMode="External"/><Relationship Id="rId7" Type="http://schemas.openxmlformats.org/officeDocument/2006/relationships/hyperlink" Target="https://www.nouvelle-voiepro.fr/Ressources/Univers-Formation/Formations/Lycees/bac-pro-technicien-conseil-vente-en-alimentation-produits-alimentaires-et-boissons" TargetMode="External"/><Relationship Id="rId12" Type="http://schemas.openxmlformats.org/officeDocument/2006/relationships/hyperlink" Target="https://www.nouvelle-voiepro.fr/Ressources/Univers-Formation/Formations/Lycees/bac-pro-gestion-des-milieux-naturels-et-de-la-faune" TargetMode="External"/><Relationship Id="rId17" Type="http://schemas.openxmlformats.org/officeDocument/2006/relationships/hyperlink" Target="https://www.nouvelle-voiepro.fr/Ressources/Univers-Formation/Formations/Lycees/bac-pro-conduite-et-gestion-de-l-entreprise-vitivinicole" TargetMode="External"/><Relationship Id="rId2" Type="http://schemas.openxmlformats.org/officeDocument/2006/relationships/image" Target="../media/image15.png"/><Relationship Id="rId16" Type="http://schemas.openxmlformats.org/officeDocument/2006/relationships/hyperlink" Target="https://www.nouvelle-voiepro.fr/Ressources/Univers-Formation/Formations/Lycees/bac-pro-conduite-et-gestion-de-l-entreprise-hippique" TargetMode="External"/><Relationship Id="rId20" Type="http://schemas.openxmlformats.org/officeDocument/2006/relationships/hyperlink" Target="https://www.onisep.fr/Ressources/Univers-Formation/Formations/Lycees/bac-pro-services-aux-personnes-et-animation-dans-les-territoir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ouvelle-voiepro.fr/Ressources/Univers-Formation/Formations/Lycees/bac-pro-laboratoire-controle-qualite" TargetMode="External"/><Relationship Id="rId11" Type="http://schemas.openxmlformats.org/officeDocument/2006/relationships/hyperlink" Target="https://www.nouvelle-voiepro.fr/Ressources/Univers-Formation/Formations/Lycees/bac-pro-foret" TargetMode="External"/><Relationship Id="rId24" Type="http://schemas.openxmlformats.org/officeDocument/2006/relationships/image" Target="../media/image4.png"/><Relationship Id="rId5" Type="http://schemas.openxmlformats.org/officeDocument/2006/relationships/hyperlink" Target="https://www.nouvelle-voiepro.fr/Ressources/Univers-Formation/Formations/Lycees/bac-pro-bio-industries-de-transformation" TargetMode="External"/><Relationship Id="rId15" Type="http://schemas.openxmlformats.org/officeDocument/2006/relationships/hyperlink" Target="https://www.nouvelle-voiepro.fr/Ressources/Univers-Formation/Formations/Lycees/bac-pro-conduite-et-gestion-de-l-entreprise-agricole" TargetMode="External"/><Relationship Id="rId23" Type="http://schemas.openxmlformats.org/officeDocument/2006/relationships/image" Target="../media/image3.png"/><Relationship Id="rId10" Type="http://schemas.openxmlformats.org/officeDocument/2006/relationships/hyperlink" Target="https://www.nouvelle-voiepro.fr/Ressources/Univers-Formation/Formations/Lycees/bac-pro-amenagements-paysagers" TargetMode="External"/><Relationship Id="rId19" Type="http://schemas.openxmlformats.org/officeDocument/2006/relationships/hyperlink" Target="https://www.onisep.fr/Ressources/Univers-Formation/Formations/Lycees/bac-pro-conduite-de-productions-aquacoles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nouvelle-voiepro.fr/Ressources/Univers-Formation/Formations/Lycees/bac-pro-technicien-conseil-vente-univers-jardinerie" TargetMode="External"/><Relationship Id="rId14" Type="http://schemas.openxmlformats.org/officeDocument/2006/relationships/hyperlink" Target="https://www.nouvelle-voiepro.fr/Ressources/Univers-Formation/Formations/Lycees/bac-pro-conduite-de-productions-horticoles-arbres-arbustes-fruits-fleurs-legumes" TargetMode="External"/><Relationship Id="rId22" Type="http://schemas.openxmlformats.org/officeDocument/2006/relationships/hyperlink" Target="https://www.onisep.fr/Decouvrir-les-metiers/Des-metiers-par-secteur/Agriculture/Panorama-de-l-enseignement-agricol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png"/><Relationship Id="rId7" Type="http://schemas.openxmlformats.org/officeDocument/2006/relationships/hyperlink" Target="https://www.horizons21.fr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hyperlink" Target="https://oniseptv.onisep.fr/onv/le-bac-c-039-est-quoi" TargetMode="External"/><Relationship Id="rId5" Type="http://schemas.openxmlformats.org/officeDocument/2006/relationships/hyperlink" Target="https://www.secondes-premieres2021-2022.fr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i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r-FR" i="1" dirty="0">
                <a:solidFill>
                  <a:srgbClr val="002060"/>
                </a:solidFill>
              </a:rPr>
              <a:t>Réunion parents du 13 Avril 2023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Finaliser l’orientation</a:t>
            </a:r>
          </a:p>
          <a:p>
            <a:pPr algn="ctr">
              <a:buNone/>
            </a:pPr>
            <a:endParaRPr lang="fr-FR" sz="4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Se préparer à l’affectation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/>
              <a:t>Collège Pierre de Coubertin</a:t>
            </a:r>
            <a:br>
              <a:rPr lang="fr-FR" dirty="0"/>
            </a:br>
            <a:r>
              <a:rPr lang="fr-FR" sz="2700" dirty="0"/>
              <a:t>Le Luc En Provence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2870130"/>
            <a:ext cx="8539147" cy="3361267"/>
          </a:xfrm>
          <a:custGeom>
            <a:avLst/>
            <a:gdLst/>
            <a:ahLst/>
            <a:cxnLst/>
            <a:rect l="l" t="t" r="r" b="b"/>
            <a:pathLst>
              <a:path w="7312025" h="3048000">
                <a:moveTo>
                  <a:pt x="7159095" y="0"/>
                </a:moveTo>
                <a:lnTo>
                  <a:pt x="0" y="0"/>
                </a:lnTo>
                <a:lnTo>
                  <a:pt x="0" y="3048000"/>
                </a:lnTo>
                <a:lnTo>
                  <a:pt x="7159095" y="3048000"/>
                </a:lnTo>
                <a:lnTo>
                  <a:pt x="7207263" y="3040230"/>
                </a:lnTo>
                <a:lnTo>
                  <a:pt x="7249098" y="3018594"/>
                </a:lnTo>
                <a:lnTo>
                  <a:pt x="7282089" y="2985603"/>
                </a:lnTo>
                <a:lnTo>
                  <a:pt x="7303725" y="2943768"/>
                </a:lnTo>
                <a:lnTo>
                  <a:pt x="7311495" y="2895600"/>
                </a:lnTo>
                <a:lnTo>
                  <a:pt x="7311495" y="152400"/>
                </a:lnTo>
                <a:lnTo>
                  <a:pt x="7303725" y="104231"/>
                </a:lnTo>
                <a:lnTo>
                  <a:pt x="7282089" y="62396"/>
                </a:lnTo>
                <a:lnTo>
                  <a:pt x="7249098" y="29405"/>
                </a:lnTo>
                <a:lnTo>
                  <a:pt x="7207263" y="7769"/>
                </a:lnTo>
                <a:lnTo>
                  <a:pt x="7159095" y="0"/>
                </a:lnTo>
                <a:close/>
              </a:path>
            </a:pathLst>
          </a:custGeom>
          <a:solidFill>
            <a:srgbClr val="FF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" y="6862578"/>
            <a:ext cx="9148715" cy="700964"/>
            <a:chOff x="-5" y="6222989"/>
            <a:chExt cx="7833995" cy="635635"/>
          </a:xfrm>
        </p:grpSpPr>
        <p:sp>
          <p:nvSpPr>
            <p:cNvPr id="4" name="object 4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177364" y="345550"/>
            <a:ext cx="3520220" cy="596625"/>
          </a:xfrm>
          <a:custGeom>
            <a:avLst/>
            <a:gdLst/>
            <a:ahLst/>
            <a:cxnLst/>
            <a:rect l="l" t="t" r="r" b="b"/>
            <a:pathLst>
              <a:path w="3014345" h="541019">
                <a:moveTo>
                  <a:pt x="3013938" y="0"/>
                </a:moveTo>
                <a:lnTo>
                  <a:pt x="89331" y="0"/>
                </a:lnTo>
                <a:lnTo>
                  <a:pt x="0" y="540575"/>
                </a:lnTo>
                <a:lnTo>
                  <a:pt x="3013938" y="540575"/>
                </a:lnTo>
                <a:lnTo>
                  <a:pt x="3013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619092" y="406157"/>
            <a:ext cx="1057475" cy="210779"/>
            <a:chOff x="1386420" y="368300"/>
            <a:chExt cx="905510" cy="191135"/>
          </a:xfrm>
        </p:grpSpPr>
        <p:sp>
          <p:nvSpPr>
            <p:cNvPr id="8" name="object 8"/>
            <p:cNvSpPr/>
            <p:nvPr/>
          </p:nvSpPr>
          <p:spPr>
            <a:xfrm>
              <a:off x="1576984" y="368300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6420" y="368300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99" y="245096"/>
            <a:ext cx="764430" cy="63394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99879" y="2130981"/>
            <a:ext cx="8745303" cy="214668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14472">
              <a:spcBef>
                <a:spcPts val="114"/>
              </a:spcBef>
              <a:tabLst>
                <a:tab pos="2097842" algn="l"/>
                <a:tab pos="5223984" algn="l"/>
              </a:tabLst>
            </a:pPr>
            <a:r>
              <a:rPr sz="1300" b="1" spc="-256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300" b="1" spc="-80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300" b="1" spc="-74" dirty="0">
                <a:latin typeface="Tahoma"/>
                <a:cs typeface="Tahoma"/>
              </a:rPr>
              <a:t>E</a:t>
            </a:r>
            <a:r>
              <a:rPr sz="1300" b="1" spc="-68" dirty="0">
                <a:latin typeface="Tahoma"/>
                <a:cs typeface="Tahoma"/>
              </a:rPr>
              <a:t>nvi</a:t>
            </a:r>
            <a:r>
              <a:rPr sz="1300" b="1" spc="-97" dirty="0">
                <a:latin typeface="Tahoma"/>
                <a:cs typeface="Tahoma"/>
              </a:rPr>
              <a:t>r</a:t>
            </a:r>
            <a:r>
              <a:rPr sz="1300" b="1" spc="-34" dirty="0">
                <a:latin typeface="Tahoma"/>
                <a:cs typeface="Tahoma"/>
              </a:rPr>
              <a:t>o</a:t>
            </a:r>
            <a:r>
              <a:rPr sz="1300" b="1" spc="-11" dirty="0">
                <a:latin typeface="Tahoma"/>
                <a:cs typeface="Tahoma"/>
              </a:rPr>
              <a:t>n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279" dirty="0">
                <a:latin typeface="Tahoma"/>
                <a:cs typeface="Tahoma"/>
              </a:rPr>
              <a:t>1</a:t>
            </a:r>
            <a:r>
              <a:rPr sz="1300" b="1" spc="-165" dirty="0">
                <a:latin typeface="Tahoma"/>
                <a:cs typeface="Tahoma"/>
              </a:rPr>
              <a:t>1</a:t>
            </a:r>
            <a:r>
              <a:rPr sz="1300" b="1" spc="-137" dirty="0">
                <a:latin typeface="Tahoma"/>
                <a:cs typeface="Tahoma"/>
              </a:rPr>
              <a:t>9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51" dirty="0">
                <a:latin typeface="Tahoma"/>
                <a:cs typeface="Tahoma"/>
              </a:rPr>
              <a:t>s</a:t>
            </a:r>
            <a:r>
              <a:rPr sz="1300" b="1" spc="-46" dirty="0">
                <a:latin typeface="Tahoma"/>
                <a:cs typeface="Tahoma"/>
              </a:rPr>
              <a:t>p</a:t>
            </a:r>
            <a:r>
              <a:rPr sz="1300" b="1" spc="-57" dirty="0">
                <a:latin typeface="Tahoma"/>
                <a:cs typeface="Tahoma"/>
              </a:rPr>
              <a:t>é</a:t>
            </a:r>
            <a:r>
              <a:rPr sz="1300" b="1" spc="-46" dirty="0">
                <a:latin typeface="Tahoma"/>
                <a:cs typeface="Tahoma"/>
              </a:rPr>
              <a:t>ciali</a:t>
            </a:r>
            <a:r>
              <a:rPr sz="1300" b="1" spc="-57" dirty="0">
                <a:latin typeface="Tahoma"/>
                <a:cs typeface="Tahoma"/>
              </a:rPr>
              <a:t>té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dirty="0">
                <a:latin typeface="Tahoma"/>
                <a:cs typeface="Tahoma"/>
              </a:rPr>
              <a:t>	</a:t>
            </a:r>
            <a:r>
              <a:rPr sz="1300" b="1" spc="-256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300" b="1" spc="-80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300" b="1" spc="-97" dirty="0">
                <a:latin typeface="Tahoma"/>
                <a:cs typeface="Tahoma"/>
              </a:rPr>
              <a:t>Pr</a:t>
            </a:r>
            <a:r>
              <a:rPr sz="1300" b="1" spc="-23" dirty="0">
                <a:latin typeface="Tahoma"/>
                <a:cs typeface="Tahoma"/>
              </a:rPr>
              <a:t>é</a:t>
            </a:r>
            <a:r>
              <a:rPr sz="1300" b="1" spc="-40" dirty="0">
                <a:latin typeface="Tahoma"/>
                <a:cs typeface="Tahoma"/>
              </a:rPr>
              <a:t>p</a:t>
            </a:r>
            <a:r>
              <a:rPr sz="1300" b="1" spc="-74" dirty="0">
                <a:latin typeface="Tahoma"/>
                <a:cs typeface="Tahoma"/>
              </a:rPr>
              <a:t>a</a:t>
            </a:r>
            <a:r>
              <a:rPr sz="1300" b="1" spc="-91" dirty="0">
                <a:latin typeface="Tahoma"/>
                <a:cs typeface="Tahoma"/>
              </a:rPr>
              <a:t>r</a:t>
            </a:r>
            <a:r>
              <a:rPr sz="1300" b="1" spc="-23" dirty="0">
                <a:latin typeface="Tahoma"/>
                <a:cs typeface="Tahoma"/>
              </a:rPr>
              <a:t>e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46" dirty="0">
                <a:latin typeface="Tahoma"/>
                <a:cs typeface="Tahoma"/>
              </a:rPr>
              <a:t>à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68" dirty="0">
                <a:latin typeface="Tahoma"/>
                <a:cs typeface="Tahoma"/>
              </a:rPr>
              <a:t>u</a:t>
            </a:r>
            <a:r>
              <a:rPr sz="1300" b="1" spc="-40" dirty="0">
                <a:latin typeface="Tahoma"/>
                <a:cs typeface="Tahoma"/>
              </a:rPr>
              <a:t>n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cham</a:t>
            </a:r>
            <a:r>
              <a:rPr sz="1300" b="1" spc="-11" dirty="0">
                <a:latin typeface="Tahoma"/>
                <a:cs typeface="Tahoma"/>
              </a:rPr>
              <a:t>p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34" dirty="0">
                <a:latin typeface="Tahoma"/>
                <a:cs typeface="Tahoma"/>
              </a:rPr>
              <a:t>p</a:t>
            </a:r>
            <a:r>
              <a:rPr sz="1300" b="1" spc="-63" dirty="0">
                <a:latin typeface="Tahoma"/>
                <a:cs typeface="Tahoma"/>
              </a:rPr>
              <a:t>r</a:t>
            </a:r>
            <a:r>
              <a:rPr sz="1300" b="1" spc="-17" dirty="0">
                <a:latin typeface="Tahoma"/>
                <a:cs typeface="Tahoma"/>
              </a:rPr>
              <a:t>o</a:t>
            </a:r>
            <a:r>
              <a:rPr sz="1300" b="1" spc="-29" dirty="0">
                <a:latin typeface="Tahoma"/>
                <a:cs typeface="Tahoma"/>
              </a:rPr>
              <a:t>f</a:t>
            </a:r>
            <a:r>
              <a:rPr sz="1300" b="1" spc="-57" dirty="0">
                <a:latin typeface="Tahoma"/>
                <a:cs typeface="Tahoma"/>
              </a:rPr>
              <a:t>e</a:t>
            </a:r>
            <a:r>
              <a:rPr sz="1300" b="1" spc="-108" dirty="0">
                <a:latin typeface="Tahoma"/>
                <a:cs typeface="Tahoma"/>
              </a:rPr>
              <a:t>s</a:t>
            </a:r>
            <a:r>
              <a:rPr sz="1300" b="1" spc="-63" dirty="0">
                <a:latin typeface="Tahoma"/>
                <a:cs typeface="Tahoma"/>
              </a:rPr>
              <a:t>sionne</a:t>
            </a:r>
            <a:r>
              <a:rPr sz="1300" b="1" spc="-17" dirty="0">
                <a:latin typeface="Tahoma"/>
                <a:cs typeface="Tahoma"/>
              </a:rPr>
              <a:t>l</a:t>
            </a:r>
            <a:r>
              <a:rPr sz="1300" b="1" dirty="0">
                <a:latin typeface="Tahoma"/>
                <a:cs typeface="Tahoma"/>
              </a:rPr>
              <a:t>	</a:t>
            </a:r>
            <a:r>
              <a:rPr sz="1300" b="1" spc="-256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300" b="1" spc="-80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300" b="1" spc="-130" dirty="0">
                <a:latin typeface="Tahoma"/>
                <a:cs typeface="Tahoma"/>
              </a:rPr>
              <a:t>P</a:t>
            </a:r>
            <a:r>
              <a:rPr sz="1300" b="1" spc="-63" dirty="0">
                <a:latin typeface="Tahoma"/>
                <a:cs typeface="Tahoma"/>
              </a:rPr>
              <a:t>oursui</a:t>
            </a:r>
            <a:r>
              <a:rPr sz="1300" b="1" spc="-68" dirty="0">
                <a:latin typeface="Tahoma"/>
                <a:cs typeface="Tahoma"/>
              </a:rPr>
              <a:t>t</a:t>
            </a:r>
            <a:r>
              <a:rPr sz="1300" b="1" spc="-23" dirty="0">
                <a:latin typeface="Tahoma"/>
                <a:cs typeface="Tahoma"/>
              </a:rPr>
              <a:t>e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11" dirty="0">
                <a:latin typeface="Tahoma"/>
                <a:cs typeface="Tahoma"/>
              </a:rPr>
              <a:t>d</a:t>
            </a:r>
            <a:r>
              <a:rPr sz="1300" b="1" spc="-97" dirty="0">
                <a:latin typeface="Tahoma"/>
                <a:cs typeface="Tahoma"/>
              </a:rPr>
              <a:t>’</a:t>
            </a:r>
            <a:r>
              <a:rPr sz="1300" b="1" spc="-51" dirty="0">
                <a:latin typeface="Tahoma"/>
                <a:cs typeface="Tahoma"/>
              </a:rPr>
              <a:t>é</a:t>
            </a:r>
            <a:r>
              <a:rPr sz="1300" b="1" spc="-17" dirty="0">
                <a:latin typeface="Tahoma"/>
                <a:cs typeface="Tahoma"/>
              </a:rPr>
              <a:t>t</a:t>
            </a:r>
            <a:r>
              <a:rPr sz="1300" b="1" spc="-46" dirty="0">
                <a:latin typeface="Tahoma"/>
                <a:cs typeface="Tahoma"/>
              </a:rPr>
              <a:t>ude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57" dirty="0">
                <a:latin typeface="Tahoma"/>
                <a:cs typeface="Tahoma"/>
              </a:rPr>
              <a:t>e</a:t>
            </a:r>
            <a:r>
              <a:rPr sz="1300" b="1" spc="-108" dirty="0">
                <a:latin typeface="Tahoma"/>
                <a:cs typeface="Tahoma"/>
              </a:rPr>
              <a:t>s</a:t>
            </a:r>
            <a:r>
              <a:rPr sz="1300" b="1" spc="-103" dirty="0">
                <a:latin typeface="Tahoma"/>
                <a:cs typeface="Tahoma"/>
              </a:rPr>
              <a:t>s</a:t>
            </a:r>
            <a:r>
              <a:rPr sz="1300" b="1" spc="-51" dirty="0">
                <a:latin typeface="Tahoma"/>
                <a:cs typeface="Tahoma"/>
              </a:rPr>
              <a:t>entiellemen</a:t>
            </a:r>
            <a:r>
              <a:rPr sz="1300" b="1" spc="-17" dirty="0">
                <a:latin typeface="Tahoma"/>
                <a:cs typeface="Tahoma"/>
              </a:rPr>
              <a:t>t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57" dirty="0">
                <a:latin typeface="Tahoma"/>
                <a:cs typeface="Tahoma"/>
              </a:rPr>
              <a:t>e</a:t>
            </a:r>
            <a:r>
              <a:rPr sz="1300" b="1" spc="-29" dirty="0">
                <a:latin typeface="Tahoma"/>
                <a:cs typeface="Tahoma"/>
              </a:rPr>
              <a:t>n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120" dirty="0">
                <a:latin typeface="Tahoma"/>
                <a:cs typeface="Tahoma"/>
              </a:rPr>
              <a:t>B</a:t>
            </a:r>
            <a:r>
              <a:rPr sz="1300" b="1" spc="-17" dirty="0">
                <a:latin typeface="Tahoma"/>
                <a:cs typeface="Tahoma"/>
              </a:rPr>
              <a:t>T</a:t>
            </a:r>
            <a:r>
              <a:rPr sz="1300" b="1" spc="-57" dirty="0">
                <a:latin typeface="Tahoma"/>
                <a:cs typeface="Tahoma"/>
              </a:rPr>
              <a:t>S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568" y="1406011"/>
            <a:ext cx="193193" cy="17255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ftr" sz="quarter" idx="11"/>
          </p:nvPr>
        </p:nvSpPr>
        <p:spPr>
          <a:xfrm>
            <a:off x="7538805" y="7136951"/>
            <a:ext cx="1744907" cy="178889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pPr marL="14472">
              <a:spcBef>
                <a:spcPts val="74"/>
              </a:spcBef>
            </a:pPr>
            <a:r>
              <a:rPr u="heavy" spc="-29" dirty="0">
                <a:uFill>
                  <a:solidFill>
                    <a:srgbClr val="FFFFFF"/>
                  </a:solidFill>
                </a:uFill>
              </a:rPr>
              <a:t>   </a:t>
            </a:r>
            <a:r>
              <a:rPr u="heavy" spc="-17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pc="46" dirty="0"/>
              <a:t> </a:t>
            </a:r>
            <a:r>
              <a:rPr spc="-6" dirty="0"/>
              <a:t>RETOUR</a:t>
            </a:r>
            <a:r>
              <a:rPr spc="-80" dirty="0"/>
              <a:t> </a:t>
            </a:r>
            <a:r>
              <a:rPr spc="-11" dirty="0"/>
              <a:t>SOMMAIRE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74700" y="1038227"/>
            <a:ext cx="8023758" cy="913997"/>
          </a:xfrm>
          <a:prstGeom prst="rect">
            <a:avLst/>
          </a:prstGeom>
        </p:spPr>
        <p:txBody>
          <a:bodyPr vert="horz" wrap="square" lIns="0" tIns="59338" rIns="0" bIns="0" rtlCol="0">
            <a:spAutoFit/>
          </a:bodyPr>
          <a:lstStyle/>
          <a:p>
            <a:pPr marL="28946">
              <a:spcBef>
                <a:spcPts val="465"/>
              </a:spcBef>
            </a:pPr>
            <a:r>
              <a:rPr sz="4000" spc="-34" dirty="0"/>
              <a:t>2</a:t>
            </a:r>
            <a:r>
              <a:rPr sz="1400" spc="-50" baseline="29100" dirty="0"/>
              <a:t>DE</a:t>
            </a:r>
            <a:r>
              <a:rPr sz="1800" spc="-34" dirty="0"/>
              <a:t>,</a:t>
            </a:r>
            <a:r>
              <a:rPr sz="1800" spc="-40" dirty="0"/>
              <a:t> </a:t>
            </a:r>
            <a:r>
              <a:rPr sz="1800" spc="-148" dirty="0"/>
              <a:t>1</a:t>
            </a:r>
            <a:r>
              <a:rPr sz="1400" spc="-222" baseline="29100" dirty="0"/>
              <a:t>RE</a:t>
            </a:r>
            <a:r>
              <a:rPr sz="1400" spc="324" baseline="29100" dirty="0"/>
              <a:t> </a:t>
            </a:r>
            <a:r>
              <a:rPr sz="1800" spc="29" dirty="0"/>
              <a:t>ET</a:t>
            </a:r>
            <a:r>
              <a:rPr sz="1800" spc="-40" dirty="0"/>
              <a:t> </a:t>
            </a:r>
            <a:r>
              <a:rPr sz="1800" spc="-6" dirty="0"/>
              <a:t>TERMINALE</a:t>
            </a:r>
            <a:r>
              <a:rPr sz="1800" spc="-34" dirty="0"/>
              <a:t> </a:t>
            </a:r>
            <a:r>
              <a:rPr sz="1800" spc="51" dirty="0"/>
              <a:t>BAC</a:t>
            </a:r>
            <a:r>
              <a:rPr sz="1800" spc="-40" dirty="0"/>
              <a:t> </a:t>
            </a:r>
            <a:r>
              <a:rPr sz="1800" spc="6" dirty="0"/>
              <a:t>PRO:</a:t>
            </a:r>
            <a:r>
              <a:rPr sz="1800" spc="-40" dirty="0"/>
              <a:t> </a:t>
            </a:r>
            <a:r>
              <a:rPr sz="1800" spc="-6" dirty="0"/>
              <a:t>MODALITÉS</a:t>
            </a:r>
            <a:r>
              <a:rPr sz="1800" spc="-34" dirty="0"/>
              <a:t> </a:t>
            </a:r>
            <a:r>
              <a:rPr sz="1800" spc="-46" dirty="0"/>
              <a:t>ESSENTIELLES</a:t>
            </a:r>
            <a:endParaRPr sz="1800"/>
          </a:p>
          <a:p>
            <a:pPr marL="57168">
              <a:spcBef>
                <a:spcPts val="251"/>
              </a:spcBef>
            </a:pPr>
            <a:r>
              <a:rPr sz="1300" spc="40" dirty="0">
                <a:solidFill>
                  <a:srgbClr val="000091"/>
                </a:solidFill>
              </a:rPr>
              <a:t>EN</a:t>
            </a:r>
            <a:r>
              <a:rPr sz="1300" spc="-34" dirty="0">
                <a:solidFill>
                  <a:srgbClr val="000091"/>
                </a:solidFill>
              </a:rPr>
              <a:t> </a:t>
            </a:r>
            <a:r>
              <a:rPr sz="1300" spc="-11" dirty="0">
                <a:solidFill>
                  <a:srgbClr val="000091"/>
                </a:solidFill>
              </a:rPr>
              <a:t>APPRENTISSAGE</a:t>
            </a:r>
            <a:r>
              <a:rPr sz="1300" spc="-34" dirty="0">
                <a:solidFill>
                  <a:srgbClr val="000091"/>
                </a:solidFill>
              </a:rPr>
              <a:t> </a:t>
            </a:r>
            <a:r>
              <a:rPr sz="1300" spc="40" dirty="0">
                <a:solidFill>
                  <a:srgbClr val="000091"/>
                </a:solidFill>
              </a:rPr>
              <a:t>OU</a:t>
            </a:r>
            <a:r>
              <a:rPr sz="1300" spc="-29" dirty="0">
                <a:solidFill>
                  <a:srgbClr val="000091"/>
                </a:solidFill>
              </a:rPr>
              <a:t> </a:t>
            </a:r>
            <a:r>
              <a:rPr sz="1300" spc="-17" dirty="0">
                <a:solidFill>
                  <a:srgbClr val="000091"/>
                </a:solidFill>
              </a:rPr>
              <a:t>SOUS</a:t>
            </a:r>
            <a:r>
              <a:rPr sz="1300" spc="-34" dirty="0">
                <a:solidFill>
                  <a:srgbClr val="000091"/>
                </a:solidFill>
              </a:rPr>
              <a:t> </a:t>
            </a:r>
            <a:r>
              <a:rPr sz="1300" spc="-6" dirty="0">
                <a:solidFill>
                  <a:srgbClr val="000091"/>
                </a:solidFill>
              </a:rPr>
              <a:t>STATUT</a:t>
            </a:r>
            <a:r>
              <a:rPr sz="1300" spc="-34" dirty="0">
                <a:solidFill>
                  <a:srgbClr val="000091"/>
                </a:solidFill>
              </a:rPr>
              <a:t> </a:t>
            </a:r>
            <a:r>
              <a:rPr sz="1300" spc="-6" dirty="0">
                <a:solidFill>
                  <a:srgbClr val="000091"/>
                </a:solidFill>
              </a:rPr>
              <a:t>SCOLAIRE</a:t>
            </a:r>
            <a:endParaRPr sz="1300"/>
          </a:p>
        </p:txBody>
      </p:sp>
      <p:sp>
        <p:nvSpPr>
          <p:cNvPr id="16" name="object 16"/>
          <p:cNvSpPr txBox="1"/>
          <p:nvPr/>
        </p:nvSpPr>
        <p:spPr>
          <a:xfrm>
            <a:off x="670201" y="3066532"/>
            <a:ext cx="3325929" cy="2716224"/>
          </a:xfrm>
          <a:prstGeom prst="rect">
            <a:avLst/>
          </a:prstGeom>
        </p:spPr>
        <p:txBody>
          <a:bodyPr vert="horz" wrap="square" lIns="0" tIns="94075" rIns="0" bIns="0" rtlCol="0">
            <a:spAutoFit/>
          </a:bodyPr>
          <a:lstStyle/>
          <a:p>
            <a:pPr marL="43418">
              <a:spcBef>
                <a:spcPts val="740"/>
              </a:spcBef>
            </a:pPr>
            <a:r>
              <a:rPr sz="1400" b="1" spc="-57" dirty="0">
                <a:latin typeface="Tahoma"/>
                <a:cs typeface="Tahoma"/>
              </a:rPr>
              <a:t>In</a:t>
            </a:r>
            <a:r>
              <a:rPr sz="1400" b="1" spc="-74" dirty="0">
                <a:latin typeface="Tahoma"/>
                <a:cs typeface="Tahoma"/>
              </a:rPr>
              <a:t>f</a:t>
            </a:r>
            <a:r>
              <a:rPr sz="1400" b="1" spc="11" dirty="0">
                <a:latin typeface="Tahoma"/>
                <a:cs typeface="Tahoma"/>
              </a:rPr>
              <a:t>o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302" dirty="0">
                <a:latin typeface="Tahoma"/>
                <a:cs typeface="Tahoma"/>
              </a:rPr>
              <a:t>+</a:t>
            </a:r>
            <a:endParaRPr sz="1400">
              <a:latin typeface="Tahoma"/>
              <a:cs typeface="Tahoma"/>
            </a:endParaRPr>
          </a:p>
          <a:p>
            <a:pPr marL="43418">
              <a:spcBef>
                <a:spcPts val="522"/>
              </a:spcBef>
            </a:pPr>
            <a:r>
              <a:rPr sz="1100" spc="-57" dirty="0">
                <a:solidFill>
                  <a:srgbClr val="E1000F"/>
                </a:solidFill>
                <a:latin typeface="Verdana"/>
                <a:cs typeface="Verdana"/>
              </a:rPr>
              <a:t>TE</a:t>
            </a:r>
            <a:r>
              <a:rPr sz="1100" spc="-68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T</a:t>
            </a:r>
            <a:r>
              <a:rPr sz="1100" spc="-114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23" dirty="0">
                <a:solidFill>
                  <a:srgbClr val="E1000F"/>
                </a:solidFill>
                <a:latin typeface="Verdana"/>
                <a:cs typeface="Verdana"/>
              </a:rPr>
              <a:t>DE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P</a:t>
            </a:r>
            <a:r>
              <a:rPr sz="1100" spc="34" dirty="0">
                <a:solidFill>
                  <a:srgbClr val="E1000F"/>
                </a:solidFill>
                <a:latin typeface="Verdana"/>
                <a:cs typeface="Verdana"/>
              </a:rPr>
              <a:t>O</a:t>
            </a:r>
            <a:r>
              <a:rPr sz="1100" dirty="0">
                <a:solidFill>
                  <a:srgbClr val="E1000F"/>
                </a:solidFill>
                <a:latin typeface="Verdana"/>
                <a:cs typeface="Verdana"/>
              </a:rPr>
              <a:t>SITIONNEMENT</a:t>
            </a:r>
            <a:endParaRPr sz="1100">
              <a:latin typeface="Verdana"/>
              <a:cs typeface="Verdana"/>
            </a:endParaRPr>
          </a:p>
          <a:p>
            <a:pPr marL="43418" marR="1071715"/>
            <a:r>
              <a:rPr sz="1100" b="1" spc="-23" dirty="0">
                <a:latin typeface="Tahoma"/>
                <a:cs typeface="Tahoma"/>
              </a:rPr>
              <a:t>en</a:t>
            </a:r>
            <a:r>
              <a:rPr sz="1100" b="1" spc="-46" dirty="0">
                <a:latin typeface="Tahoma"/>
                <a:cs typeface="Tahoma"/>
              </a:rPr>
              <a:t> </a:t>
            </a:r>
            <a:r>
              <a:rPr sz="1100" b="1" spc="-34" dirty="0">
                <a:latin typeface="Tahoma"/>
                <a:cs typeface="Tahoma"/>
              </a:rPr>
              <a:t>français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6" dirty="0">
                <a:latin typeface="Tahoma"/>
                <a:cs typeface="Tahoma"/>
              </a:rPr>
              <a:t>et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29" dirty="0">
                <a:latin typeface="Tahoma"/>
                <a:cs typeface="Tahoma"/>
              </a:rPr>
              <a:t>mathématiques, </a:t>
            </a:r>
            <a:r>
              <a:rPr sz="1100" b="1" spc="-319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Tahoma"/>
                <a:cs typeface="Tahoma"/>
              </a:rPr>
              <a:t>à</a:t>
            </a:r>
            <a:r>
              <a:rPr sz="1100" b="1" spc="-34" dirty="0">
                <a:latin typeface="Tahoma"/>
                <a:cs typeface="Tahoma"/>
              </a:rPr>
              <a:t> </a:t>
            </a:r>
            <a:r>
              <a:rPr sz="1100" b="1" spc="-29" dirty="0">
                <a:latin typeface="Tahoma"/>
                <a:cs typeface="Tahoma"/>
              </a:rPr>
              <a:t>l’entrée</a:t>
            </a:r>
            <a:r>
              <a:rPr sz="1100" b="1" spc="-34" dirty="0">
                <a:latin typeface="Tahoma"/>
                <a:cs typeface="Tahoma"/>
              </a:rPr>
              <a:t> </a:t>
            </a:r>
            <a:r>
              <a:rPr sz="1100" b="1" spc="-23" dirty="0">
                <a:latin typeface="Tahoma"/>
                <a:cs typeface="Tahoma"/>
              </a:rPr>
              <a:t>en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2</a:t>
            </a:r>
            <a:r>
              <a:rPr sz="900" b="1" baseline="30303" dirty="0">
                <a:latin typeface="Tahoma"/>
                <a:cs typeface="Tahoma"/>
              </a:rPr>
              <a:t>de</a:t>
            </a:r>
            <a:r>
              <a:rPr sz="900" b="1" spc="171" baseline="30303" dirty="0">
                <a:latin typeface="Tahoma"/>
                <a:cs typeface="Tahoma"/>
              </a:rPr>
              <a:t> </a:t>
            </a:r>
            <a:r>
              <a:rPr sz="1100" b="1" spc="-23" dirty="0">
                <a:latin typeface="Tahoma"/>
                <a:cs typeface="Tahoma"/>
              </a:rPr>
              <a:t>pro.</a:t>
            </a:r>
            <a:endParaRPr sz="1100">
              <a:latin typeface="Tahoma"/>
              <a:cs typeface="Tahoma"/>
            </a:endParaRPr>
          </a:p>
          <a:p>
            <a:pPr marL="143282" indent="-100587">
              <a:spcBef>
                <a:spcPts val="570"/>
              </a:spcBef>
              <a:buChar char="•"/>
              <a:tabLst>
                <a:tab pos="144003" algn="l"/>
              </a:tabLst>
            </a:pPr>
            <a:r>
              <a:rPr sz="1100" b="1" spc="-46" dirty="0">
                <a:latin typeface="Tahoma"/>
                <a:cs typeface="Tahoma"/>
              </a:rPr>
              <a:t>E</a:t>
            </a:r>
            <a:r>
              <a:rPr sz="1100" b="1" spc="-29" dirty="0">
                <a:latin typeface="Tahoma"/>
                <a:cs typeface="Tahoma"/>
              </a:rPr>
              <a:t>n </a:t>
            </a:r>
            <a:r>
              <a:rPr sz="1100" b="1" spc="6" dirty="0">
                <a:latin typeface="Tahoma"/>
                <a:cs typeface="Tahoma"/>
              </a:rPr>
              <a:t>f</a:t>
            </a:r>
            <a:r>
              <a:rPr sz="1100" b="1" spc="-63" dirty="0">
                <a:latin typeface="Tahoma"/>
                <a:cs typeface="Tahoma"/>
              </a:rPr>
              <a:t>r</a:t>
            </a:r>
            <a:r>
              <a:rPr sz="1100" b="1" spc="-17" dirty="0">
                <a:latin typeface="Tahoma"/>
                <a:cs typeface="Tahoma"/>
              </a:rPr>
              <a:t>an</a:t>
            </a:r>
            <a:r>
              <a:rPr sz="1100" b="1" spc="-29" dirty="0">
                <a:latin typeface="Tahoma"/>
                <a:cs typeface="Tahoma"/>
              </a:rPr>
              <a:t>ç</a:t>
            </a:r>
            <a:r>
              <a:rPr sz="1100" b="1" spc="-46" dirty="0">
                <a:latin typeface="Tahoma"/>
                <a:cs typeface="Tahoma"/>
              </a:rPr>
              <a:t>a</a:t>
            </a:r>
            <a:r>
              <a:rPr sz="1100" b="1" spc="-34" dirty="0">
                <a:latin typeface="Tahoma"/>
                <a:cs typeface="Tahoma"/>
              </a:rPr>
              <a:t>i</a:t>
            </a:r>
            <a:r>
              <a:rPr sz="1100" b="1" spc="-68" dirty="0">
                <a:latin typeface="Tahoma"/>
                <a:cs typeface="Tahoma"/>
              </a:rPr>
              <a:t>s</a:t>
            </a:r>
            <a:r>
              <a:rPr sz="1100" b="1" spc="-194" dirty="0">
                <a:latin typeface="Tahoma"/>
                <a:cs typeface="Tahoma"/>
              </a:rPr>
              <a:t> </a:t>
            </a:r>
            <a:r>
              <a:rPr sz="1100" b="1" spc="-108" dirty="0">
                <a:latin typeface="Tahoma"/>
                <a:cs typeface="Tahoma"/>
              </a:rPr>
              <a:t>: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dirty="0">
                <a:latin typeface="Verdana"/>
                <a:cs typeface="Verdana"/>
              </a:rPr>
              <a:t>omp</a:t>
            </a:r>
            <a:r>
              <a:rPr sz="1100" spc="-40" dirty="0">
                <a:latin typeface="Verdana"/>
                <a:cs typeface="Verdana"/>
              </a:rPr>
              <a:t>r</a:t>
            </a:r>
            <a:r>
              <a:rPr sz="1100" spc="-17" dirty="0">
                <a:latin typeface="Verdana"/>
                <a:cs typeface="Verdana"/>
              </a:rPr>
              <a:t>éhension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-29" dirty="0">
                <a:latin typeface="Verdana"/>
                <a:cs typeface="Verdana"/>
              </a:rPr>
              <a:t>rale</a:t>
            </a:r>
            <a:endParaRPr sz="1100">
              <a:latin typeface="Verdana"/>
              <a:cs typeface="Verdana"/>
            </a:endParaRPr>
          </a:p>
          <a:p>
            <a:pPr marL="43418" marR="34734"/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29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é</a:t>
            </a:r>
            <a:r>
              <a:rPr sz="1100" spc="6" dirty="0">
                <a:latin typeface="Verdana"/>
                <a:cs typeface="Verdana"/>
              </a:rPr>
              <a:t>cri</a:t>
            </a:r>
            <a:r>
              <a:rPr sz="1100" spc="-6" dirty="0">
                <a:latin typeface="Verdana"/>
                <a:cs typeface="Verdana"/>
              </a:rPr>
              <a:t>t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dirty="0">
                <a:latin typeface="Verdana"/>
                <a:cs typeface="Verdana"/>
              </a:rPr>
              <a:t>omp</a:t>
            </a:r>
            <a:r>
              <a:rPr sz="1100" spc="-40" dirty="0">
                <a:latin typeface="Verdana"/>
                <a:cs typeface="Verdana"/>
              </a:rPr>
              <a:t>r</a:t>
            </a:r>
            <a:r>
              <a:rPr sz="1100" spc="-17" dirty="0">
                <a:latin typeface="Verdana"/>
                <a:cs typeface="Verdana"/>
              </a:rPr>
              <a:t>éhension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f</a:t>
            </a:r>
            <a:r>
              <a:rPr sz="1100" spc="23" dirty="0">
                <a:latin typeface="Verdana"/>
                <a:cs typeface="Verdana"/>
              </a:rPr>
              <a:t>on</a:t>
            </a:r>
            <a:r>
              <a:rPr sz="1100" spc="11" dirty="0">
                <a:latin typeface="Verdana"/>
                <a:cs typeface="Verdana"/>
              </a:rPr>
              <a:t>c</a:t>
            </a:r>
            <a:r>
              <a:rPr sz="1100" spc="-6" dirty="0">
                <a:latin typeface="Verdana"/>
                <a:cs typeface="Verdana"/>
              </a:rPr>
              <a:t>tionnement  </a:t>
            </a:r>
            <a:r>
              <a:rPr sz="1100" spc="11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la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langue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54" dirty="0">
                <a:latin typeface="Verdana"/>
                <a:cs typeface="Verdana"/>
              </a:rPr>
              <a:t>(</a:t>
            </a:r>
            <a:r>
              <a:rPr sz="1100" u="sng" spc="-51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5</a:t>
            </a:r>
            <a:r>
              <a:rPr sz="1100" u="sng" spc="-46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0</a:t>
            </a:r>
            <a:r>
              <a:rPr sz="1100" u="sng" spc="-9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u="sng" spc="-23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minu</a:t>
            </a:r>
            <a:r>
              <a:rPr sz="1100" u="sng" spc="1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1100" u="sng" spc="-23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1100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</a:t>
            </a:r>
            <a:r>
              <a:rPr sz="1100" spc="-130" dirty="0">
                <a:latin typeface="Verdana"/>
                <a:cs typeface="Verdana"/>
              </a:rPr>
              <a:t>).</a:t>
            </a:r>
            <a:endParaRPr sz="1100">
              <a:latin typeface="Verdana"/>
              <a:cs typeface="Verdana"/>
            </a:endParaRPr>
          </a:p>
          <a:p>
            <a:pPr marL="43418" marR="223605">
              <a:spcBef>
                <a:spcPts val="570"/>
              </a:spcBef>
              <a:buChar char="•"/>
              <a:tabLst>
                <a:tab pos="144003" algn="l"/>
              </a:tabLst>
            </a:pPr>
            <a:r>
              <a:rPr sz="1100" b="1" spc="-40" dirty="0">
                <a:latin typeface="Tahoma"/>
                <a:cs typeface="Tahoma"/>
              </a:rPr>
              <a:t>En</a:t>
            </a:r>
            <a:r>
              <a:rPr sz="1100" b="1" spc="-29" dirty="0">
                <a:latin typeface="Tahoma"/>
                <a:cs typeface="Tahoma"/>
              </a:rPr>
              <a:t> mathématiques</a:t>
            </a:r>
            <a:r>
              <a:rPr sz="1100" b="1" spc="-194" dirty="0">
                <a:latin typeface="Tahoma"/>
                <a:cs typeface="Tahoma"/>
              </a:rPr>
              <a:t> </a:t>
            </a:r>
            <a:r>
              <a:rPr sz="1100" b="1" spc="-108" dirty="0">
                <a:latin typeface="Tahoma"/>
                <a:cs typeface="Tahoma"/>
              </a:rPr>
              <a:t>:</a:t>
            </a:r>
            <a:r>
              <a:rPr sz="1100" b="1" spc="-23" dirty="0">
                <a:latin typeface="Tahoma"/>
                <a:cs typeface="Tahoma"/>
              </a:rPr>
              <a:t> </a:t>
            </a:r>
            <a:r>
              <a:rPr sz="1100" spc="-23" dirty="0">
                <a:latin typeface="Verdana"/>
                <a:cs typeface="Verdana"/>
              </a:rPr>
              <a:t>géométrie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modulaire </a:t>
            </a:r>
            <a:r>
              <a:rPr sz="1100" spc="-382" dirty="0">
                <a:latin typeface="Verdana"/>
                <a:cs typeface="Verdana"/>
              </a:rPr>
              <a:t> </a:t>
            </a:r>
            <a:r>
              <a:rPr sz="1100" spc="-171" dirty="0">
                <a:latin typeface="Verdana"/>
                <a:cs typeface="Verdana"/>
              </a:rPr>
              <a:t>(</a:t>
            </a:r>
            <a:r>
              <a:rPr sz="1100" spc="-68" dirty="0">
                <a:latin typeface="Verdana"/>
                <a:cs typeface="Verdana"/>
              </a:rPr>
              <a:t>r</a:t>
            </a:r>
            <a:r>
              <a:rPr sz="1100" spc="-6" dirty="0">
                <a:latin typeface="Verdana"/>
                <a:cs typeface="Verdana"/>
              </a:rPr>
              <a:t>ep</a:t>
            </a:r>
            <a:r>
              <a:rPr sz="1100" spc="-40" dirty="0">
                <a:latin typeface="Verdana"/>
                <a:cs typeface="Verdana"/>
              </a:rPr>
              <a:t>r</a:t>
            </a:r>
            <a:r>
              <a:rPr sz="1100" spc="-23" dirty="0">
                <a:latin typeface="Verdana"/>
                <a:cs typeface="Verdana"/>
              </a:rPr>
              <a:t>é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spc="-6" dirty="0">
                <a:latin typeface="Verdana"/>
                <a:cs typeface="Verdana"/>
              </a:rPr>
              <a:t>en</a:t>
            </a:r>
            <a:r>
              <a:rPr sz="1100" spc="-17" dirty="0">
                <a:latin typeface="Verdana"/>
                <a:cs typeface="Verdana"/>
              </a:rPr>
              <a:t>t</a:t>
            </a:r>
            <a:r>
              <a:rPr sz="1100" spc="-29" dirty="0">
                <a:latin typeface="Verdana"/>
                <a:cs typeface="Verdana"/>
              </a:rPr>
              <a:t>er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</a:t>
            </a:r>
            <a:r>
              <a:rPr sz="1100" spc="-63" dirty="0">
                <a:latin typeface="Verdana"/>
                <a:cs typeface="Verdana"/>
              </a:rPr>
              <a:t>’</a:t>
            </a:r>
            <a:r>
              <a:rPr sz="1100" spc="-23" dirty="0">
                <a:latin typeface="Verdana"/>
                <a:cs typeface="Verdana"/>
              </a:rPr>
              <a:t>es</a:t>
            </a:r>
            <a:r>
              <a:rPr sz="1100" spc="-40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23" dirty="0">
                <a:latin typeface="Verdana"/>
                <a:cs typeface="Verdana"/>
              </a:rPr>
              <a:t>c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29" dirty="0">
                <a:latin typeface="Verdana"/>
                <a:cs typeface="Verdana"/>
              </a:rPr>
              <a:t>c</a:t>
            </a:r>
            <a:r>
              <a:rPr sz="1100" spc="-17" dirty="0">
                <a:latin typeface="Verdana"/>
                <a:cs typeface="Verdana"/>
              </a:rPr>
              <a:t>alculer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57" dirty="0">
                <a:latin typeface="Verdana"/>
                <a:cs typeface="Verdana"/>
              </a:rPr>
              <a:t>a</a:t>
            </a:r>
            <a:r>
              <a:rPr sz="1100" spc="-80" dirty="0">
                <a:latin typeface="Verdana"/>
                <a:cs typeface="Verdana"/>
              </a:rPr>
              <a:t>v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40" dirty="0">
                <a:latin typeface="Verdana"/>
                <a:cs typeface="Verdana"/>
              </a:rPr>
              <a:t>c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d</a:t>
            </a:r>
            <a:r>
              <a:rPr sz="1100" spc="6" dirty="0">
                <a:latin typeface="Verdana"/>
                <a:cs typeface="Verdana"/>
              </a:rPr>
              <a:t>e</a:t>
            </a:r>
            <a:r>
              <a:rPr sz="1100" spc="-74" dirty="0">
                <a:latin typeface="Verdana"/>
                <a:cs typeface="Verdana"/>
              </a:rPr>
              <a:t>s  </a:t>
            </a:r>
            <a:r>
              <a:rPr sz="1100" spc="-68" dirty="0">
                <a:latin typeface="Verdana"/>
                <a:cs typeface="Verdana"/>
              </a:rPr>
              <a:t>g</a:t>
            </a:r>
            <a:r>
              <a:rPr sz="1100" spc="-74" dirty="0">
                <a:latin typeface="Verdana"/>
                <a:cs typeface="Verdana"/>
              </a:rPr>
              <a:t>r</a:t>
            </a:r>
            <a:r>
              <a:rPr sz="1100" spc="-11" dirty="0">
                <a:latin typeface="Verdana"/>
                <a:cs typeface="Verdana"/>
              </a:rPr>
              <a:t>and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57" dirty="0">
                <a:latin typeface="Verdana"/>
                <a:cs typeface="Verdana"/>
              </a:rPr>
              <a:t>urs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29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23" dirty="0">
                <a:latin typeface="Verdana"/>
                <a:cs typeface="Verdana"/>
              </a:rPr>
              <a:t>xprimer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d</a:t>
            </a:r>
            <a:r>
              <a:rPr sz="1100" spc="6" dirty="0">
                <a:latin typeface="Verdana"/>
                <a:cs typeface="Verdana"/>
              </a:rPr>
              <a:t>e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74" dirty="0">
                <a:latin typeface="Verdana"/>
                <a:cs typeface="Verdana"/>
              </a:rPr>
              <a:t>r</a:t>
            </a:r>
            <a:r>
              <a:rPr sz="1100" spc="-23" dirty="0">
                <a:latin typeface="Verdana"/>
                <a:cs typeface="Verdana"/>
              </a:rPr>
              <a:t>é</a:t>
            </a:r>
            <a:r>
              <a:rPr sz="1100" spc="-34" dirty="0">
                <a:latin typeface="Verdana"/>
                <a:cs typeface="Verdana"/>
              </a:rPr>
              <a:t>sultats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dans  </a:t>
            </a:r>
            <a:r>
              <a:rPr sz="1100" spc="-46" dirty="0">
                <a:latin typeface="Verdana"/>
                <a:cs typeface="Verdana"/>
              </a:rPr>
              <a:t>les </a:t>
            </a:r>
            <a:r>
              <a:rPr sz="1100" spc="-29" dirty="0">
                <a:latin typeface="Verdana"/>
                <a:cs typeface="Verdana"/>
              </a:rPr>
              <a:t>unités </a:t>
            </a:r>
            <a:r>
              <a:rPr sz="1100" spc="-46" dirty="0">
                <a:latin typeface="Verdana"/>
                <a:cs typeface="Verdana"/>
              </a:rPr>
              <a:t>adaptées), </a:t>
            </a:r>
            <a:r>
              <a:rPr sz="1100" spc="-6" dirty="0">
                <a:latin typeface="Verdana"/>
                <a:cs typeface="Verdana"/>
              </a:rPr>
              <a:t>calcul </a:t>
            </a:r>
            <a:r>
              <a:rPr sz="1100" spc="-17" dirty="0">
                <a:latin typeface="Verdana"/>
                <a:cs typeface="Verdana"/>
              </a:rPr>
              <a:t>littéral </a:t>
            </a:r>
            <a:r>
              <a:rPr sz="1100" spc="-40" dirty="0">
                <a:latin typeface="Verdana"/>
                <a:cs typeface="Verdana"/>
              </a:rPr>
              <a:t>(mettre </a:t>
            </a:r>
            <a:r>
              <a:rPr sz="1100" spc="-388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un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</a:t>
            </a:r>
            <a:r>
              <a:rPr sz="1100" spc="-40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oblème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é</a:t>
            </a:r>
            <a:r>
              <a:rPr sz="1100" dirty="0">
                <a:latin typeface="Verdana"/>
                <a:cs typeface="Verdana"/>
              </a:rPr>
              <a:t>q</a:t>
            </a:r>
            <a:r>
              <a:rPr sz="1100" spc="-11" dirty="0">
                <a:latin typeface="Verdana"/>
                <a:cs typeface="Verdana"/>
              </a:rPr>
              <a:t>u</a:t>
            </a:r>
            <a:r>
              <a:rPr sz="1100" spc="-6" dirty="0">
                <a:latin typeface="Verdana"/>
                <a:cs typeface="Verdana"/>
              </a:rPr>
              <a:t>ation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68" dirty="0">
                <a:latin typeface="Verdana"/>
                <a:cs typeface="Verdana"/>
              </a:rPr>
              <a:t>v</a:t>
            </a:r>
            <a:r>
              <a:rPr sz="1100" spc="-29" dirty="0">
                <a:latin typeface="Verdana"/>
                <a:cs typeface="Verdana"/>
              </a:rPr>
              <a:t>ue</a:t>
            </a:r>
            <a:endParaRPr sz="1100">
              <a:latin typeface="Verdana"/>
              <a:cs typeface="Verdana"/>
            </a:endParaRPr>
          </a:p>
          <a:p>
            <a:pPr marL="43418" marR="325639"/>
            <a:r>
              <a:rPr sz="1100" spc="11" dirty="0">
                <a:latin typeface="Verdana"/>
                <a:cs typeface="Verdana"/>
              </a:rPr>
              <a:t>de </a:t>
            </a:r>
            <a:r>
              <a:rPr sz="1100" spc="-34" dirty="0">
                <a:latin typeface="Verdana"/>
                <a:cs typeface="Verdana"/>
              </a:rPr>
              <a:t>sarésolution, résoudre </a:t>
            </a:r>
            <a:r>
              <a:rPr sz="1100" spc="-29" dirty="0">
                <a:latin typeface="Verdana"/>
                <a:cs typeface="Verdana"/>
              </a:rPr>
              <a:t>des </a:t>
            </a:r>
            <a:r>
              <a:rPr sz="1100" spc="-17" dirty="0">
                <a:latin typeface="Verdana"/>
                <a:cs typeface="Verdana"/>
              </a:rPr>
              <a:t>équations </a:t>
            </a:r>
            <a:r>
              <a:rPr sz="1100" spc="-11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inéquations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68" dirty="0">
                <a:latin typeface="Verdana"/>
                <a:cs typeface="Verdana"/>
              </a:rPr>
              <a:t>1</a:t>
            </a:r>
            <a:r>
              <a:rPr sz="900" spc="-102" baseline="30303" dirty="0">
                <a:latin typeface="Verdana"/>
                <a:cs typeface="Verdana"/>
              </a:rPr>
              <a:t>er</a:t>
            </a:r>
            <a:r>
              <a:rPr sz="900" spc="-94" baseline="30303" dirty="0">
                <a:latin typeface="Verdana"/>
                <a:cs typeface="Verdana"/>
              </a:rPr>
              <a:t> </a:t>
            </a:r>
            <a:r>
              <a:rPr sz="1100" spc="-57" dirty="0">
                <a:latin typeface="Verdana"/>
                <a:cs typeface="Verdana"/>
              </a:rPr>
              <a:t>degré)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80" dirty="0">
                <a:latin typeface="Verdana"/>
                <a:cs typeface="Verdana"/>
              </a:rPr>
              <a:t>(</a:t>
            </a:r>
            <a:r>
              <a:rPr sz="1100" u="sng" spc="-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50</a:t>
            </a:r>
            <a:r>
              <a:rPr sz="1100" u="sng" spc="-9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u="sng" spc="-5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minutes</a:t>
            </a:r>
            <a:r>
              <a:rPr sz="1100" spc="-57" dirty="0">
                <a:latin typeface="Verdana"/>
                <a:cs typeface="Verdana"/>
              </a:rPr>
              <a:t>).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7390" y="3150846"/>
            <a:ext cx="3578061" cy="2615325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>
              <a:spcBef>
                <a:spcPts val="114"/>
              </a:spcBef>
            </a:pPr>
            <a:r>
              <a:rPr sz="1100" spc="-11" dirty="0">
                <a:solidFill>
                  <a:srgbClr val="E1000F"/>
                </a:solidFill>
                <a:latin typeface="Verdana"/>
                <a:cs typeface="Verdana"/>
              </a:rPr>
              <a:t>ORGANISATION</a:t>
            </a:r>
            <a:r>
              <a:rPr sz="1100" spc="-108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b="1" dirty="0">
                <a:latin typeface="Tahoma"/>
                <a:cs typeface="Tahoma"/>
              </a:rPr>
              <a:t>de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46" dirty="0">
                <a:latin typeface="Tahoma"/>
                <a:cs typeface="Tahoma"/>
              </a:rPr>
              <a:t>l’enseignement</a:t>
            </a:r>
            <a:r>
              <a:rPr sz="1100" b="1" spc="-40" dirty="0">
                <a:latin typeface="Tahoma"/>
                <a:cs typeface="Tahoma"/>
              </a:rPr>
              <a:t> professionnel </a:t>
            </a:r>
            <a:r>
              <a:rPr sz="1100" b="1" spc="-313" dirty="0">
                <a:latin typeface="Tahoma"/>
                <a:cs typeface="Tahoma"/>
              </a:rPr>
              <a:t> </a:t>
            </a:r>
            <a:r>
              <a:rPr sz="1100" b="1" spc="-29" dirty="0">
                <a:latin typeface="Tahoma"/>
                <a:cs typeface="Tahoma"/>
              </a:rPr>
              <a:t>en </a:t>
            </a:r>
            <a:r>
              <a:rPr sz="1100" b="1" spc="-40" dirty="0">
                <a:latin typeface="Tahoma"/>
                <a:cs typeface="Tahoma"/>
              </a:rPr>
              <a:t>familles </a:t>
            </a:r>
            <a:r>
              <a:rPr sz="1100" b="1" dirty="0">
                <a:latin typeface="Tahoma"/>
                <a:cs typeface="Tahoma"/>
              </a:rPr>
              <a:t>de </a:t>
            </a:r>
            <a:r>
              <a:rPr sz="1100" b="1" spc="-34" dirty="0">
                <a:latin typeface="Tahoma"/>
                <a:cs typeface="Tahoma"/>
              </a:rPr>
              <a:t>métiers </a:t>
            </a:r>
            <a:r>
              <a:rPr sz="1100" spc="-34" dirty="0">
                <a:latin typeface="Verdana"/>
                <a:cs typeface="Verdana"/>
              </a:rPr>
              <a:t>(uniquement </a:t>
            </a:r>
            <a:r>
              <a:rPr sz="1100" spc="-57" dirty="0">
                <a:latin typeface="Verdana"/>
                <a:cs typeface="Verdana"/>
              </a:rPr>
              <a:t>sous </a:t>
            </a:r>
            <a:r>
              <a:rPr sz="1100" spc="-23" dirty="0">
                <a:latin typeface="Verdana"/>
                <a:cs typeface="Verdana"/>
              </a:rPr>
              <a:t>statut </a:t>
            </a:r>
            <a:r>
              <a:rPr sz="1100" spc="-17" dirty="0">
                <a:latin typeface="Verdana"/>
                <a:cs typeface="Verdana"/>
              </a:rPr>
              <a:t> </a:t>
            </a:r>
            <a:r>
              <a:rPr sz="1100" spc="-51" dirty="0">
                <a:latin typeface="Verdana"/>
                <a:cs typeface="Verdana"/>
              </a:rPr>
              <a:t>scolaire),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avec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choix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spécialités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51" dirty="0">
                <a:latin typeface="Verdana"/>
                <a:cs typeface="Verdana"/>
              </a:rPr>
              <a:t>à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émettre</a:t>
            </a:r>
            <a:endParaRPr sz="1100">
              <a:latin typeface="Verdana"/>
              <a:cs typeface="Verdana"/>
            </a:endParaRPr>
          </a:p>
          <a:p>
            <a:pPr marL="43418"/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6" dirty="0">
                <a:latin typeface="Verdana"/>
                <a:cs typeface="Verdana"/>
              </a:rPr>
              <a:t>f</a:t>
            </a:r>
            <a:r>
              <a:rPr sz="1100" spc="-17" dirty="0">
                <a:latin typeface="Verdana"/>
                <a:cs typeface="Verdana"/>
              </a:rPr>
              <a:t>in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51" dirty="0">
                <a:latin typeface="Verdana"/>
                <a:cs typeface="Verdana"/>
              </a:rPr>
              <a:t>2</a:t>
            </a:r>
            <a:r>
              <a:rPr sz="900" spc="42" baseline="30303" dirty="0">
                <a:latin typeface="Verdana"/>
                <a:cs typeface="Verdana"/>
              </a:rPr>
              <a:t>d</a:t>
            </a:r>
            <a:r>
              <a:rPr sz="900" spc="34" baseline="30303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43418" marR="277881">
              <a:spcBef>
                <a:spcPts val="570"/>
              </a:spcBef>
            </a:pPr>
            <a:r>
              <a:rPr sz="1100" spc="46" dirty="0">
                <a:solidFill>
                  <a:srgbClr val="E1000F"/>
                </a:solidFill>
                <a:latin typeface="Verdana"/>
                <a:cs typeface="Verdana"/>
              </a:rPr>
              <a:t>C</a:t>
            </a:r>
            <a:r>
              <a:rPr sz="1100" spc="86" dirty="0">
                <a:solidFill>
                  <a:srgbClr val="E1000F"/>
                </a:solidFill>
                <a:latin typeface="Verdana"/>
                <a:cs typeface="Verdana"/>
              </a:rPr>
              <a:t>O</a:t>
            </a:r>
            <a:r>
              <a:rPr sz="1100" spc="-46" dirty="0">
                <a:solidFill>
                  <a:srgbClr val="E1000F"/>
                </a:solidFill>
                <a:latin typeface="Verdana"/>
                <a:cs typeface="Verdana"/>
              </a:rPr>
              <a:t>-INTE</a:t>
            </a:r>
            <a:r>
              <a:rPr sz="1100" spc="-91" dirty="0">
                <a:solidFill>
                  <a:srgbClr val="E1000F"/>
                </a:solidFill>
                <a:latin typeface="Verdana"/>
                <a:cs typeface="Verdana"/>
              </a:rPr>
              <a:t>R</a:t>
            </a:r>
            <a:r>
              <a:rPr sz="1100" spc="23" dirty="0">
                <a:solidFill>
                  <a:srgbClr val="E1000F"/>
                </a:solidFill>
                <a:latin typeface="Verdana"/>
                <a:cs typeface="Verdana"/>
              </a:rPr>
              <a:t>VENTION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b="1" spc="-17" dirty="0">
                <a:latin typeface="Tahoma"/>
                <a:cs typeface="Tahoma"/>
              </a:rPr>
              <a:t>ent</a:t>
            </a:r>
            <a:r>
              <a:rPr sz="1100" b="1" spc="-46" dirty="0">
                <a:latin typeface="Tahoma"/>
                <a:cs typeface="Tahoma"/>
              </a:rPr>
              <a:t>r</a:t>
            </a:r>
            <a:r>
              <a:rPr sz="1100" b="1" spc="-17" dirty="0">
                <a:latin typeface="Tahoma"/>
                <a:cs typeface="Tahoma"/>
              </a:rPr>
              <a:t>e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23" dirty="0">
                <a:latin typeface="Tahoma"/>
                <a:cs typeface="Tahoma"/>
              </a:rPr>
              <a:t>l</a:t>
            </a:r>
            <a:r>
              <a:rPr sz="1100" b="1" spc="-63" dirty="0">
                <a:latin typeface="Tahoma"/>
                <a:cs typeface="Tahoma"/>
              </a:rPr>
              <a:t>’</a:t>
            </a:r>
            <a:r>
              <a:rPr sz="1100" b="1" spc="-40" dirty="0">
                <a:latin typeface="Tahoma"/>
                <a:cs typeface="Tahoma"/>
              </a:rPr>
              <a:t>ens</a:t>
            </a:r>
            <a:r>
              <a:rPr sz="1100" b="1" spc="-29" dirty="0">
                <a:latin typeface="Tahoma"/>
                <a:cs typeface="Tahoma"/>
              </a:rPr>
              <a:t>eignement  professionnel </a:t>
            </a:r>
            <a:r>
              <a:rPr sz="1100" b="1" spc="-6" dirty="0">
                <a:latin typeface="Tahoma"/>
                <a:cs typeface="Tahoma"/>
              </a:rPr>
              <a:t>et </a:t>
            </a:r>
            <a:r>
              <a:rPr sz="1100" b="1" spc="-46" dirty="0">
                <a:latin typeface="Tahoma"/>
                <a:cs typeface="Tahoma"/>
              </a:rPr>
              <a:t>les </a:t>
            </a:r>
            <a:r>
              <a:rPr sz="1100" b="1" spc="-23" dirty="0">
                <a:latin typeface="Tahoma"/>
                <a:cs typeface="Tahoma"/>
              </a:rPr>
              <a:t>disciplines </a:t>
            </a:r>
            <a:r>
              <a:rPr sz="1100" b="1" spc="-46" dirty="0">
                <a:latin typeface="Tahoma"/>
                <a:cs typeface="Tahoma"/>
              </a:rPr>
              <a:t>générales, 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spc="-11" dirty="0">
                <a:latin typeface="Verdana"/>
                <a:cs typeface="Verdana"/>
              </a:rPr>
              <a:t>notamment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le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français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46" dirty="0">
                <a:latin typeface="Verdana"/>
                <a:cs typeface="Verdana"/>
              </a:rPr>
              <a:t>les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mathématiques.</a:t>
            </a:r>
            <a:endParaRPr sz="1100">
              <a:latin typeface="Verdana"/>
              <a:cs typeface="Verdana"/>
            </a:endParaRPr>
          </a:p>
          <a:p>
            <a:pPr marL="43418" marR="254721">
              <a:spcBef>
                <a:spcPts val="570"/>
              </a:spcBef>
            </a:pPr>
            <a:r>
              <a:rPr sz="1100" spc="-63" dirty="0">
                <a:solidFill>
                  <a:srgbClr val="E1000F"/>
                </a:solidFill>
                <a:latin typeface="Verdana"/>
                <a:cs typeface="Verdana"/>
              </a:rPr>
              <a:t>R</a:t>
            </a:r>
            <a:r>
              <a:rPr sz="1100" spc="-46" dirty="0">
                <a:solidFill>
                  <a:srgbClr val="E1000F"/>
                </a:solidFill>
                <a:latin typeface="Verdana"/>
                <a:cs typeface="Verdana"/>
              </a:rPr>
              <a:t>ÉALI</a:t>
            </a:r>
            <a:r>
              <a:rPr sz="1100" spc="-63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17" dirty="0">
                <a:solidFill>
                  <a:srgbClr val="E1000F"/>
                </a:solidFill>
                <a:latin typeface="Verdana"/>
                <a:cs typeface="Verdana"/>
              </a:rPr>
              <a:t>A</a:t>
            </a:r>
            <a:r>
              <a:rPr sz="1100" spc="17" dirty="0">
                <a:solidFill>
                  <a:srgbClr val="E1000F"/>
                </a:solidFill>
                <a:latin typeface="Verdana"/>
                <a:cs typeface="Verdana"/>
              </a:rPr>
              <a:t>TION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b="1" spc="-11" dirty="0">
                <a:latin typeface="Tahoma"/>
                <a:cs typeface="Tahoma"/>
              </a:rPr>
              <a:t>du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che</a:t>
            </a:r>
            <a:r>
              <a:rPr sz="1100" b="1" spc="-29" dirty="0">
                <a:latin typeface="Tahoma"/>
                <a:cs typeface="Tahoma"/>
              </a:rPr>
              <a:t>f</a:t>
            </a:r>
            <a:r>
              <a:rPr sz="1100" b="1" spc="-120" dirty="0">
                <a:latin typeface="Tahoma"/>
                <a:cs typeface="Tahoma"/>
              </a:rPr>
              <a:t>-</a:t>
            </a:r>
            <a:r>
              <a:rPr sz="1100" b="1" spc="34" dirty="0">
                <a:latin typeface="Tahoma"/>
                <a:cs typeface="Tahoma"/>
              </a:rPr>
              <a:t>d</a:t>
            </a:r>
            <a:r>
              <a:rPr sz="1100" b="1" spc="-68" dirty="0">
                <a:latin typeface="Tahoma"/>
                <a:cs typeface="Tahoma"/>
              </a:rPr>
              <a:t>’</a:t>
            </a:r>
            <a:r>
              <a:rPr sz="1100" b="1" spc="6" dirty="0">
                <a:latin typeface="Tahoma"/>
                <a:cs typeface="Tahoma"/>
              </a:rPr>
              <a:t>œ</a:t>
            </a:r>
            <a:r>
              <a:rPr sz="1100" b="1" spc="-40" dirty="0">
                <a:latin typeface="Tahoma"/>
                <a:cs typeface="Tahoma"/>
              </a:rPr>
              <a:t>u</a:t>
            </a:r>
            <a:r>
              <a:rPr sz="1100" b="1" spc="-46" dirty="0">
                <a:latin typeface="Tahoma"/>
                <a:cs typeface="Tahoma"/>
              </a:rPr>
              <a:t>v</a:t>
            </a:r>
            <a:r>
              <a:rPr sz="1100" b="1" spc="-63" dirty="0">
                <a:latin typeface="Tahoma"/>
                <a:cs typeface="Tahoma"/>
              </a:rPr>
              <a:t>r</a:t>
            </a:r>
            <a:r>
              <a:rPr sz="1100" b="1" spc="-17" dirty="0">
                <a:latin typeface="Tahoma"/>
                <a:cs typeface="Tahoma"/>
              </a:rPr>
              <a:t>e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spc="-211" dirty="0">
                <a:latin typeface="Verdana"/>
                <a:cs typeface="Verdana"/>
              </a:rPr>
              <a:t>(</a:t>
            </a:r>
            <a:r>
              <a:rPr sz="1100" spc="57" dirty="0">
                <a:latin typeface="Verdana"/>
                <a:cs typeface="Verdana"/>
              </a:rPr>
              <a:t>œ</a:t>
            </a:r>
            <a:r>
              <a:rPr sz="1100" spc="-34" dirty="0">
                <a:latin typeface="Verdana"/>
                <a:cs typeface="Verdana"/>
              </a:rPr>
              <a:t>u</a:t>
            </a:r>
            <a:r>
              <a:rPr sz="1100" spc="-63" dirty="0">
                <a:latin typeface="Verdana"/>
                <a:cs typeface="Verdana"/>
              </a:rPr>
              <a:t>v</a:t>
            </a:r>
            <a:r>
              <a:rPr sz="1100" spc="-80" dirty="0">
                <a:latin typeface="Verdana"/>
                <a:cs typeface="Verdana"/>
              </a:rPr>
              <a:t>r</a:t>
            </a:r>
            <a:r>
              <a:rPr sz="1100" spc="-17" dirty="0">
                <a:latin typeface="Verdana"/>
                <a:cs typeface="Verdana"/>
              </a:rPr>
              <a:t>e  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6" dirty="0">
                <a:latin typeface="Verdana"/>
                <a:cs typeface="Verdana"/>
              </a:rPr>
              <a:t>onc</a:t>
            </a:r>
            <a:r>
              <a:rPr sz="1100" spc="-29" dirty="0">
                <a:latin typeface="Verdana"/>
                <a:cs typeface="Verdana"/>
              </a:rPr>
              <a:t>r</a:t>
            </a:r>
            <a:r>
              <a:rPr sz="1100" spc="-23" dirty="0">
                <a:latin typeface="Verdana"/>
                <a:cs typeface="Verdana"/>
              </a:rPr>
              <a:t>è</a:t>
            </a:r>
            <a:r>
              <a:rPr sz="1100" spc="17" dirty="0">
                <a:latin typeface="Verdana"/>
                <a:cs typeface="Verdana"/>
              </a:rPr>
              <a:t>t</a:t>
            </a:r>
            <a:r>
              <a:rPr sz="1100" spc="-17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plurid</a:t>
            </a:r>
            <a:r>
              <a:rPr sz="1100" spc="-11" dirty="0">
                <a:latin typeface="Verdana"/>
                <a:cs typeface="Verdana"/>
              </a:rPr>
              <a:t>i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spc="-6" dirty="0">
                <a:latin typeface="Verdana"/>
                <a:cs typeface="Verdana"/>
              </a:rPr>
              <a:t>ciplinai</a:t>
            </a:r>
            <a:r>
              <a:rPr sz="1100" spc="-40" dirty="0">
                <a:latin typeface="Verdana"/>
                <a:cs typeface="Verdana"/>
              </a:rPr>
              <a:t>r</a:t>
            </a:r>
            <a:r>
              <a:rPr sz="1100" spc="-63" dirty="0">
                <a:latin typeface="Verdana"/>
                <a:cs typeface="Verdana"/>
              </a:rPr>
              <a:t>e</a:t>
            </a:r>
            <a:r>
              <a:rPr sz="1100" spc="-154" dirty="0">
                <a:latin typeface="Verdana"/>
                <a:cs typeface="Verdana"/>
              </a:rPr>
              <a:t>)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05" dirty="0">
                <a:latin typeface="Verdana"/>
                <a:cs typeface="Verdana"/>
              </a:rPr>
              <a:t>1</a:t>
            </a:r>
            <a:r>
              <a:rPr sz="900" spc="-34" baseline="30303" dirty="0">
                <a:latin typeface="Verdana"/>
                <a:cs typeface="Verdana"/>
              </a:rPr>
              <a:t>r</a:t>
            </a:r>
            <a:r>
              <a:rPr sz="900" baseline="30303" dirty="0">
                <a:latin typeface="Verdana"/>
                <a:cs typeface="Verdana"/>
              </a:rPr>
              <a:t>e</a:t>
            </a:r>
            <a:r>
              <a:rPr sz="900" spc="128" baseline="30303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29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t</a:t>
            </a:r>
            <a:r>
              <a:rPr sz="1100" spc="-23" dirty="0">
                <a:latin typeface="Verdana"/>
                <a:cs typeface="Verdana"/>
              </a:rPr>
              <a:t>erminal</a:t>
            </a:r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43418">
              <a:spcBef>
                <a:spcPts val="570"/>
              </a:spcBef>
            </a:pPr>
            <a:r>
              <a:rPr sz="1100" spc="11" dirty="0">
                <a:solidFill>
                  <a:srgbClr val="E1000F"/>
                </a:solidFill>
                <a:latin typeface="Verdana"/>
                <a:cs typeface="Verdana"/>
              </a:rPr>
              <a:t>HE</a:t>
            </a:r>
            <a:r>
              <a:rPr sz="1100" spc="-63" dirty="0">
                <a:solidFill>
                  <a:srgbClr val="E1000F"/>
                </a:solidFill>
                <a:latin typeface="Verdana"/>
                <a:cs typeface="Verdana"/>
              </a:rPr>
              <a:t>URES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23" dirty="0">
                <a:solidFill>
                  <a:srgbClr val="E1000F"/>
                </a:solidFill>
                <a:latin typeface="Verdana"/>
                <a:cs typeface="Verdana"/>
              </a:rPr>
              <a:t>DE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46" dirty="0">
                <a:solidFill>
                  <a:srgbClr val="E1000F"/>
                </a:solidFill>
                <a:latin typeface="Verdana"/>
                <a:cs typeface="Verdana"/>
              </a:rPr>
              <a:t>C</a:t>
            </a:r>
            <a:r>
              <a:rPr sz="1100" spc="11" dirty="0">
                <a:solidFill>
                  <a:srgbClr val="E1000F"/>
                </a:solidFill>
                <a:latin typeface="Verdana"/>
                <a:cs typeface="Verdana"/>
              </a:rPr>
              <a:t>ON</a:t>
            </a: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11" dirty="0">
                <a:solidFill>
                  <a:srgbClr val="E1000F"/>
                </a:solidFill>
                <a:latin typeface="Verdana"/>
                <a:cs typeface="Verdana"/>
              </a:rPr>
              <a:t>OLI</a:t>
            </a:r>
            <a:r>
              <a:rPr sz="1100" spc="-40" dirty="0">
                <a:solidFill>
                  <a:srgbClr val="E1000F"/>
                </a:solidFill>
                <a:latin typeface="Verdana"/>
                <a:cs typeface="Verdana"/>
              </a:rPr>
              <a:t>D</a:t>
            </a:r>
            <a:r>
              <a:rPr sz="1100" spc="-17" dirty="0">
                <a:solidFill>
                  <a:srgbClr val="E1000F"/>
                </a:solidFill>
                <a:latin typeface="Verdana"/>
                <a:cs typeface="Verdana"/>
              </a:rPr>
              <a:t>A</a:t>
            </a:r>
            <a:r>
              <a:rPr sz="1100" spc="-11" dirty="0">
                <a:solidFill>
                  <a:srgbClr val="E1000F"/>
                </a:solidFill>
                <a:latin typeface="Verdana"/>
                <a:cs typeface="Verdana"/>
              </a:rPr>
              <a:t>TION,</a:t>
            </a:r>
            <a:endParaRPr sz="1100">
              <a:latin typeface="Verdana"/>
              <a:cs typeface="Verdana"/>
            </a:endParaRPr>
          </a:p>
          <a:p>
            <a:pPr marL="43418"/>
            <a:r>
              <a:rPr sz="1100" b="1" spc="-11" dirty="0">
                <a:latin typeface="Tahoma"/>
                <a:cs typeface="Tahoma"/>
              </a:rPr>
              <a:t>a</a:t>
            </a:r>
            <a:r>
              <a:rPr sz="1100" b="1" spc="-34" dirty="0">
                <a:latin typeface="Tahoma"/>
                <a:cs typeface="Tahoma"/>
              </a:rPr>
              <a:t>c</a:t>
            </a:r>
            <a:r>
              <a:rPr sz="1100" b="1" dirty="0">
                <a:latin typeface="Tahoma"/>
                <a:cs typeface="Tahoma"/>
              </a:rPr>
              <a:t>com</a:t>
            </a:r>
            <a:r>
              <a:rPr sz="1100" b="1" spc="-17" dirty="0">
                <a:latin typeface="Tahoma"/>
                <a:cs typeface="Tahoma"/>
              </a:rPr>
              <a:t>p</a:t>
            </a:r>
            <a:r>
              <a:rPr sz="1100" b="1" spc="-34" dirty="0">
                <a:latin typeface="Tahoma"/>
                <a:cs typeface="Tahoma"/>
              </a:rPr>
              <a:t>agnement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29" dirty="0">
                <a:latin typeface="Tahoma"/>
                <a:cs typeface="Tahoma"/>
              </a:rPr>
              <a:t>p</a:t>
            </a:r>
            <a:r>
              <a:rPr sz="1100" b="1" spc="-40" dirty="0">
                <a:latin typeface="Tahoma"/>
                <a:cs typeface="Tahoma"/>
              </a:rPr>
              <a:t>er</a:t>
            </a:r>
            <a:r>
              <a:rPr sz="1100" b="1" spc="-46" dirty="0">
                <a:latin typeface="Tahoma"/>
                <a:cs typeface="Tahoma"/>
              </a:rPr>
              <a:t>s</a:t>
            </a:r>
            <a:r>
              <a:rPr sz="1100" b="1" spc="-29" dirty="0">
                <a:latin typeface="Tahoma"/>
                <a:cs typeface="Tahoma"/>
              </a:rPr>
              <a:t>onnali</a:t>
            </a:r>
            <a:r>
              <a:rPr sz="1100" b="1" spc="-74" dirty="0">
                <a:latin typeface="Tahoma"/>
                <a:cs typeface="Tahoma"/>
              </a:rPr>
              <a:t>s</a:t>
            </a:r>
            <a:r>
              <a:rPr sz="1100" b="1" spc="-17" dirty="0">
                <a:latin typeface="Tahoma"/>
                <a:cs typeface="Tahoma"/>
              </a:rPr>
              <a:t>é</a:t>
            </a:r>
            <a:endParaRPr sz="1100">
              <a:latin typeface="Tahoma"/>
              <a:cs typeface="Tahoma"/>
            </a:endParaRPr>
          </a:p>
          <a:p>
            <a:pPr marL="43418"/>
            <a:r>
              <a:rPr sz="1100" b="1" spc="-6" dirty="0">
                <a:latin typeface="Tahoma"/>
                <a:cs typeface="Tahoma"/>
              </a:rPr>
              <a:t>et</a:t>
            </a:r>
            <a:r>
              <a:rPr sz="1100" b="1" spc="-34" dirty="0">
                <a:latin typeface="Tahoma"/>
                <a:cs typeface="Tahoma"/>
              </a:rPr>
              <a:t> </a:t>
            </a:r>
            <a:r>
              <a:rPr sz="1100" b="1" spc="-23" dirty="0">
                <a:latin typeface="Tahoma"/>
                <a:cs typeface="Tahoma"/>
              </a:rPr>
              <a:t>accompagnement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Tahoma"/>
                <a:cs typeface="Tahoma"/>
              </a:rPr>
              <a:t>à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23" dirty="0">
                <a:latin typeface="Tahoma"/>
                <a:cs typeface="Tahoma"/>
              </a:rPr>
              <a:t>l’orientation,</a:t>
            </a:r>
            <a:endParaRPr sz="1100">
              <a:latin typeface="Tahoma"/>
              <a:cs typeface="Tahoma"/>
            </a:endParaRPr>
          </a:p>
          <a:p>
            <a:pPr marL="43418" marR="435634"/>
            <a:r>
              <a:rPr sz="1100" spc="-51" dirty="0">
                <a:latin typeface="Verdana"/>
                <a:cs typeface="Verdana"/>
              </a:rPr>
              <a:t>a</a:t>
            </a:r>
            <a:r>
              <a:rPr sz="1100" spc="-80" dirty="0">
                <a:latin typeface="Verdana"/>
                <a:cs typeface="Verdana"/>
              </a:rPr>
              <a:t>v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40" dirty="0">
                <a:latin typeface="Verdana"/>
                <a:cs typeface="Verdana"/>
              </a:rPr>
              <a:t>c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le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</a:t>
            </a:r>
            <a:r>
              <a:rPr sz="1100" spc="6" dirty="0">
                <a:latin typeface="Verdana"/>
                <a:cs typeface="Verdana"/>
              </a:rPr>
              <a:t>o</a:t>
            </a:r>
            <a:r>
              <a:rPr sz="1100" spc="-6" dirty="0">
                <a:latin typeface="Verdana"/>
                <a:cs typeface="Verdana"/>
              </a:rPr>
              <a:t>dule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30" dirty="0">
                <a:latin typeface="Verdana"/>
                <a:cs typeface="Verdana"/>
              </a:rPr>
              <a:t>«</a:t>
            </a:r>
            <a:r>
              <a:rPr sz="1100" spc="-261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in</a:t>
            </a:r>
            <a:r>
              <a:rPr sz="1100" spc="-57" dirty="0">
                <a:latin typeface="Verdana"/>
                <a:cs typeface="Verdana"/>
              </a:rPr>
              <a:t>s</a:t>
            </a:r>
            <a:r>
              <a:rPr sz="1100" spc="-34" dirty="0">
                <a:latin typeface="Verdana"/>
                <a:cs typeface="Verdana"/>
              </a:rPr>
              <a:t>e</a:t>
            </a:r>
            <a:r>
              <a:rPr sz="1100" dirty="0">
                <a:latin typeface="Verdana"/>
                <a:cs typeface="Verdana"/>
              </a:rPr>
              <a:t>r</a:t>
            </a:r>
            <a:r>
              <a:rPr sz="1100" spc="6" dirty="0">
                <a:latin typeface="Verdana"/>
                <a:cs typeface="Verdana"/>
              </a:rPr>
              <a:t>tion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</a:t>
            </a:r>
            <a:r>
              <a:rPr sz="1100" spc="-40" dirty="0">
                <a:latin typeface="Verdana"/>
                <a:cs typeface="Verdana"/>
              </a:rPr>
              <a:t>r</a:t>
            </a:r>
            <a:r>
              <a:rPr sz="1100" spc="23" dirty="0">
                <a:latin typeface="Verdana"/>
                <a:cs typeface="Verdana"/>
              </a:rPr>
              <a:t>o</a:t>
            </a:r>
            <a:r>
              <a:rPr sz="1100" spc="11" dirty="0">
                <a:latin typeface="Verdana"/>
                <a:cs typeface="Verdana"/>
              </a:rPr>
              <a:t>f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s</a:t>
            </a:r>
            <a:r>
              <a:rPr sz="1100" spc="-17" dirty="0">
                <a:latin typeface="Verdana"/>
                <a:cs typeface="Verdana"/>
              </a:rPr>
              <a:t>sionnelle</a:t>
            </a:r>
            <a:r>
              <a:rPr sz="1100" spc="-261" dirty="0">
                <a:latin typeface="Verdana"/>
                <a:cs typeface="Verdana"/>
              </a:rPr>
              <a:t> </a:t>
            </a:r>
            <a:r>
              <a:rPr sz="1100" spc="-91" dirty="0">
                <a:latin typeface="Verdana"/>
                <a:cs typeface="Verdana"/>
              </a:rPr>
              <a:t>»  </a:t>
            </a:r>
            <a:r>
              <a:rPr sz="1100" dirty="0">
                <a:latin typeface="Verdana"/>
                <a:cs typeface="Verdana"/>
              </a:rPr>
              <a:t>ou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30" dirty="0">
                <a:latin typeface="Verdana"/>
                <a:cs typeface="Verdana"/>
              </a:rPr>
              <a:t>«</a:t>
            </a:r>
            <a:r>
              <a:rPr sz="1100" spc="-261" dirty="0">
                <a:latin typeface="Verdana"/>
                <a:cs typeface="Verdana"/>
              </a:rPr>
              <a:t> </a:t>
            </a:r>
            <a:r>
              <a:rPr sz="1100" spc="46" dirty="0">
                <a:latin typeface="Verdana"/>
                <a:cs typeface="Verdana"/>
              </a:rPr>
              <a:t>p</a:t>
            </a:r>
            <a:r>
              <a:rPr sz="1100" spc="-23" dirty="0">
                <a:latin typeface="Verdana"/>
                <a:cs typeface="Verdana"/>
              </a:rPr>
              <a:t>oursui</a:t>
            </a:r>
            <a:r>
              <a:rPr sz="1100" spc="-34" dirty="0">
                <a:latin typeface="Verdana"/>
                <a:cs typeface="Verdana"/>
              </a:rPr>
              <a:t>t</a:t>
            </a:r>
            <a:r>
              <a:rPr sz="1100" spc="-17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0" dirty="0">
                <a:latin typeface="Verdana"/>
                <a:cs typeface="Verdana"/>
              </a:rPr>
              <a:t>d</a:t>
            </a:r>
            <a:r>
              <a:rPr sz="1100" spc="-63" dirty="0">
                <a:latin typeface="Verdana"/>
                <a:cs typeface="Verdana"/>
              </a:rPr>
              <a:t>’</a:t>
            </a:r>
            <a:r>
              <a:rPr sz="1100" spc="-23" dirty="0">
                <a:latin typeface="Verdana"/>
                <a:cs typeface="Verdana"/>
              </a:rPr>
              <a:t>é</a:t>
            </a:r>
            <a:r>
              <a:rPr sz="1100" spc="23" dirty="0">
                <a:latin typeface="Verdana"/>
                <a:cs typeface="Verdana"/>
              </a:rPr>
              <a:t>t</a:t>
            </a:r>
            <a:r>
              <a:rPr sz="1100" spc="-6" dirty="0">
                <a:latin typeface="Verdana"/>
                <a:cs typeface="Verdana"/>
              </a:rPr>
              <a:t>ud</a:t>
            </a:r>
            <a:r>
              <a:rPr sz="1100" spc="-11" dirty="0">
                <a:latin typeface="Verdana"/>
                <a:cs typeface="Verdana"/>
              </a:rPr>
              <a:t>e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261" dirty="0">
                <a:latin typeface="Verdana"/>
                <a:cs typeface="Verdana"/>
              </a:rPr>
              <a:t> </a:t>
            </a:r>
            <a:r>
              <a:rPr sz="1100" spc="-130" dirty="0">
                <a:latin typeface="Verdana"/>
                <a:cs typeface="Verdana"/>
              </a:rPr>
              <a:t>»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t</a:t>
            </a:r>
            <a:r>
              <a:rPr sz="1100" spc="-23" dirty="0">
                <a:latin typeface="Verdana"/>
                <a:cs typeface="Verdana"/>
              </a:rPr>
              <a:t>erminal</a:t>
            </a:r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27213" y="421935"/>
            <a:ext cx="2895820" cy="445501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 indent="925540">
              <a:spcBef>
                <a:spcPts val="114"/>
              </a:spcBef>
            </a:pPr>
            <a:r>
              <a:rPr sz="1400" b="1" spc="-74" dirty="0">
                <a:latin typeface="Tahoma"/>
                <a:cs typeface="Tahoma"/>
              </a:rPr>
              <a:t>S</a:t>
            </a:r>
            <a:r>
              <a:rPr sz="1400" b="1" spc="-57" dirty="0">
                <a:latin typeface="Tahoma"/>
                <a:cs typeface="Tahoma"/>
              </a:rPr>
              <a:t>’</a:t>
            </a:r>
            <a:r>
              <a:rPr sz="1400" b="1" spc="-29" dirty="0">
                <a:latin typeface="Tahoma"/>
                <a:cs typeface="Tahoma"/>
              </a:rPr>
              <a:t>ORIENTER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74" dirty="0">
                <a:latin typeface="Tahoma"/>
                <a:cs typeface="Tahoma"/>
              </a:rPr>
              <a:t>V</a:t>
            </a:r>
            <a:r>
              <a:rPr sz="1400" b="1" spc="-40" dirty="0">
                <a:latin typeface="Tahoma"/>
                <a:cs typeface="Tahoma"/>
              </a:rPr>
              <a:t>OIE  </a:t>
            </a:r>
            <a:r>
              <a:rPr sz="1400" b="1" spc="-29" dirty="0">
                <a:latin typeface="Tahoma"/>
                <a:cs typeface="Tahoma"/>
              </a:rPr>
              <a:t>PROFESSIONNELLE</a:t>
            </a:r>
            <a:r>
              <a:rPr sz="1400" b="1" spc="-57" dirty="0">
                <a:latin typeface="Tahoma"/>
                <a:cs typeface="Tahoma"/>
              </a:rPr>
              <a:t> </a:t>
            </a:r>
            <a:r>
              <a:rPr sz="1400" b="1" spc="-34" dirty="0">
                <a:latin typeface="Tahoma"/>
                <a:cs typeface="Tahoma"/>
              </a:rPr>
              <a:t>APRÈS</a:t>
            </a:r>
            <a:r>
              <a:rPr sz="1400" b="1" spc="-57" dirty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LA</a:t>
            </a:r>
            <a:r>
              <a:rPr sz="1400" b="1" spc="-51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3</a:t>
            </a:r>
            <a:r>
              <a:rPr sz="1300" b="1" spc="-59" baseline="27777" dirty="0">
                <a:latin typeface="Tahoma"/>
                <a:cs typeface="Tahoma"/>
              </a:rPr>
              <a:t>E</a:t>
            </a:r>
            <a:endParaRPr sz="1300" baseline="27777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103" y="7115897"/>
            <a:ext cx="252252" cy="23820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7154" y="7115896"/>
            <a:ext cx="252252" cy="238201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441361" y="7115897"/>
            <a:ext cx="1915468" cy="238790"/>
            <a:chOff x="6371996" y="6452699"/>
            <a:chExt cx="1640205" cy="216535"/>
          </a:xfrm>
        </p:grpSpPr>
        <p:sp>
          <p:nvSpPr>
            <p:cNvPr id="22" name="object 22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1787" y="3333257"/>
            <a:ext cx="7126461" cy="1261108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14472">
              <a:spcBef>
                <a:spcPts val="114"/>
              </a:spcBef>
            </a:pPr>
            <a:r>
              <a:rPr sz="2700" b="1" spc="-103" dirty="0">
                <a:latin typeface="Tahoma"/>
                <a:cs typeface="Tahoma"/>
              </a:rPr>
              <a:t>LES</a:t>
            </a:r>
            <a:r>
              <a:rPr sz="2700" b="1" spc="-68" dirty="0">
                <a:latin typeface="Tahoma"/>
                <a:cs typeface="Tahoma"/>
              </a:rPr>
              <a:t> </a:t>
            </a:r>
            <a:r>
              <a:rPr sz="2700" b="1" spc="-74" dirty="0">
                <a:latin typeface="Tahoma"/>
                <a:cs typeface="Tahoma"/>
              </a:rPr>
              <a:t>DIFFÉRENTES</a:t>
            </a:r>
            <a:r>
              <a:rPr sz="2700" b="1" spc="-68" dirty="0">
                <a:latin typeface="Tahoma"/>
                <a:cs typeface="Tahoma"/>
              </a:rPr>
              <a:t> </a:t>
            </a:r>
            <a:r>
              <a:rPr sz="2700" b="1" spc="-108" dirty="0">
                <a:latin typeface="Tahoma"/>
                <a:cs typeface="Tahoma"/>
              </a:rPr>
              <a:t>FAMILLES</a:t>
            </a:r>
            <a:r>
              <a:rPr sz="2700" b="1" spc="-68" dirty="0">
                <a:latin typeface="Tahoma"/>
                <a:cs typeface="Tahoma"/>
              </a:rPr>
              <a:t> </a:t>
            </a:r>
            <a:r>
              <a:rPr sz="2700" b="1" spc="6" dirty="0">
                <a:latin typeface="Tahoma"/>
                <a:cs typeface="Tahoma"/>
              </a:rPr>
              <a:t>DE</a:t>
            </a:r>
            <a:r>
              <a:rPr sz="2700" b="1" spc="-68" dirty="0">
                <a:latin typeface="Tahoma"/>
                <a:cs typeface="Tahoma"/>
              </a:rPr>
              <a:t> </a:t>
            </a:r>
            <a:r>
              <a:rPr sz="2700" b="1" spc="-103" dirty="0">
                <a:latin typeface="Tahoma"/>
                <a:cs typeface="Tahoma"/>
              </a:rPr>
              <a:t>MÉTIERS</a:t>
            </a:r>
            <a:endParaRPr sz="2700">
              <a:latin typeface="Tahoma"/>
              <a:cs typeface="Tahoma"/>
            </a:endParaRPr>
          </a:p>
          <a:p>
            <a:pPr marL="14472"/>
            <a:r>
              <a:rPr sz="2700" spc="-222" dirty="0">
                <a:latin typeface="Verdana"/>
                <a:cs typeface="Verdana"/>
              </a:rPr>
              <a:t>E</a:t>
            </a:r>
            <a:r>
              <a:rPr sz="2700" spc="17" dirty="0">
                <a:latin typeface="Verdana"/>
                <a:cs typeface="Verdana"/>
              </a:rPr>
              <a:t>T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205" dirty="0">
                <a:latin typeface="Verdana"/>
                <a:cs typeface="Verdana"/>
              </a:rPr>
              <a:t>LES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211" dirty="0">
                <a:latin typeface="Verdana"/>
                <a:cs typeface="Verdana"/>
              </a:rPr>
              <a:t>SP</a:t>
            </a:r>
            <a:r>
              <a:rPr sz="2700" spc="-261" dirty="0">
                <a:latin typeface="Verdana"/>
                <a:cs typeface="Verdana"/>
              </a:rPr>
              <a:t>É</a:t>
            </a:r>
            <a:r>
              <a:rPr sz="2700" spc="-120" dirty="0">
                <a:latin typeface="Verdana"/>
                <a:cs typeface="Verdana"/>
              </a:rPr>
              <a:t>CIALITÉS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57" dirty="0">
                <a:latin typeface="Verdana"/>
                <a:cs typeface="Verdana"/>
              </a:rPr>
              <a:t>HO</a:t>
            </a:r>
            <a:r>
              <a:rPr sz="2700" spc="29" dirty="0">
                <a:latin typeface="Verdana"/>
                <a:cs typeface="Verdana"/>
              </a:rPr>
              <a:t>R</a:t>
            </a:r>
            <a:r>
              <a:rPr sz="2700" spc="-261" dirty="0">
                <a:latin typeface="Verdana"/>
                <a:cs typeface="Verdana"/>
              </a:rPr>
              <a:t>S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392" dirty="0">
                <a:latin typeface="Verdana"/>
                <a:cs typeface="Verdana"/>
              </a:rPr>
              <a:t>F</a:t>
            </a:r>
            <a:r>
              <a:rPr sz="2700" spc="-125" dirty="0">
                <a:latin typeface="Verdana"/>
                <a:cs typeface="Verdana"/>
              </a:rPr>
              <a:t>AMILLES</a:t>
            </a:r>
            <a:endParaRPr sz="2700">
              <a:latin typeface="Verdana"/>
              <a:cs typeface="Verdana"/>
            </a:endParaRPr>
          </a:p>
          <a:p>
            <a:pPr marL="14472"/>
            <a:r>
              <a:rPr sz="2700" spc="-68" dirty="0">
                <a:latin typeface="Verdana"/>
                <a:cs typeface="Verdana"/>
              </a:rPr>
              <a:t>DE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68" dirty="0">
                <a:latin typeface="Verdana"/>
                <a:cs typeface="Verdana"/>
              </a:rPr>
              <a:t>M</a:t>
            </a:r>
            <a:r>
              <a:rPr sz="2700" spc="-46" dirty="0">
                <a:latin typeface="Verdana"/>
                <a:cs typeface="Verdana"/>
              </a:rPr>
              <a:t>É</a:t>
            </a:r>
            <a:r>
              <a:rPr sz="2700" spc="-177" dirty="0">
                <a:latin typeface="Verdana"/>
                <a:cs typeface="Verdana"/>
              </a:rPr>
              <a:t>TIE</a:t>
            </a:r>
            <a:r>
              <a:rPr sz="2700" spc="-245" dirty="0">
                <a:latin typeface="Verdana"/>
                <a:cs typeface="Verdana"/>
              </a:rPr>
              <a:t>R</a:t>
            </a:r>
            <a:r>
              <a:rPr sz="2700" spc="-261" dirty="0">
                <a:latin typeface="Verdana"/>
                <a:cs typeface="Verdana"/>
              </a:rPr>
              <a:t>S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6" dirty="0">
                <a:latin typeface="Verdana"/>
                <a:cs typeface="Verdana"/>
              </a:rPr>
              <a:t>EN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74" dirty="0">
                <a:latin typeface="Verdana"/>
                <a:cs typeface="Verdana"/>
              </a:rPr>
              <a:t>V</a:t>
            </a:r>
            <a:r>
              <a:rPr sz="2700" spc="-141" dirty="0">
                <a:latin typeface="Verdana"/>
                <a:cs typeface="Verdana"/>
              </a:rPr>
              <a:t>OIE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154" dirty="0">
                <a:latin typeface="Verdana"/>
                <a:cs typeface="Verdana"/>
              </a:rPr>
              <a:t>P</a:t>
            </a:r>
            <a:r>
              <a:rPr sz="2700" spc="-217" dirty="0">
                <a:latin typeface="Verdana"/>
                <a:cs typeface="Verdana"/>
              </a:rPr>
              <a:t>R</a:t>
            </a:r>
            <a:r>
              <a:rPr sz="2700" spc="-130" dirty="0">
                <a:latin typeface="Verdana"/>
                <a:cs typeface="Verdana"/>
              </a:rPr>
              <a:t>OFE</a:t>
            </a:r>
            <a:r>
              <a:rPr sz="2700" spc="-198" dirty="0">
                <a:latin typeface="Verdana"/>
                <a:cs typeface="Verdana"/>
              </a:rPr>
              <a:t>S</a:t>
            </a:r>
            <a:r>
              <a:rPr sz="2700" spc="-80" dirty="0">
                <a:latin typeface="Verdana"/>
                <a:cs typeface="Verdana"/>
              </a:rPr>
              <a:t>SIONNELLE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41363" y="1609485"/>
            <a:ext cx="2910652" cy="5744965"/>
            <a:chOff x="6371996" y="1459483"/>
            <a:chExt cx="2492375" cy="5209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7805" y="6452699"/>
              <a:ext cx="216001" cy="2160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805" y="6452698"/>
              <a:ext cx="216001" cy="2160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6125" y="145948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122255" y="7066542"/>
            <a:ext cx="2748991" cy="178779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r>
              <a:t>   </a:t>
            </a:r>
            <a:r>
              <a:rPr spc="-17"/>
              <a:t> </a:t>
            </a:r>
            <a:r>
              <a:rPr spc="46"/>
              <a:t> </a:t>
            </a:r>
            <a:r>
              <a:rPr spc="-6"/>
              <a:t>RETOUR</a:t>
            </a:r>
            <a:r>
              <a:rPr spc="-80"/>
              <a:t> </a:t>
            </a:r>
            <a:r>
              <a:rPr spc="-11"/>
              <a:t>SOMMAIRE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5403"/>
            <a:ext cx="10693400" cy="733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14504"/>
            <a:ext cx="10693400" cy="72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2408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1786" y="3333257"/>
            <a:ext cx="7005586" cy="1261108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14472">
              <a:spcBef>
                <a:spcPts val="114"/>
              </a:spcBef>
            </a:pPr>
            <a:r>
              <a:rPr sz="2700" spc="-125" dirty="0"/>
              <a:t>LE</a:t>
            </a:r>
            <a:r>
              <a:rPr sz="2700" spc="-103" dirty="0"/>
              <a:t>S</a:t>
            </a:r>
            <a:r>
              <a:rPr sz="2700" spc="-120" dirty="0"/>
              <a:t> </a:t>
            </a:r>
            <a:r>
              <a:rPr sz="2700" spc="-103" dirty="0"/>
              <a:t>DIFFÉRENTE</a:t>
            </a:r>
            <a:r>
              <a:rPr sz="2700" spc="-74" dirty="0"/>
              <a:t>S</a:t>
            </a:r>
            <a:r>
              <a:rPr sz="2700" spc="-120" dirty="0"/>
              <a:t> </a:t>
            </a:r>
            <a:r>
              <a:rPr sz="2700" spc="-313" dirty="0"/>
              <a:t>F</a:t>
            </a:r>
            <a:r>
              <a:rPr sz="2700" spc="-108" dirty="0"/>
              <a:t>AMILLE</a:t>
            </a:r>
            <a:r>
              <a:rPr sz="2700" spc="-80" dirty="0"/>
              <a:t>S</a:t>
            </a:r>
            <a:r>
              <a:rPr sz="2700" spc="-120" dirty="0"/>
              <a:t> </a:t>
            </a:r>
            <a:r>
              <a:rPr sz="2700" spc="-23" dirty="0"/>
              <a:t>D</a:t>
            </a:r>
            <a:r>
              <a:rPr sz="2700" dirty="0"/>
              <a:t>E</a:t>
            </a:r>
            <a:r>
              <a:rPr sz="2700" spc="-120" dirty="0"/>
              <a:t> </a:t>
            </a:r>
            <a:r>
              <a:rPr sz="2700" spc="-68" dirty="0"/>
              <a:t>M</a:t>
            </a:r>
            <a:r>
              <a:rPr sz="2700" spc="-17" dirty="0"/>
              <a:t>É</a:t>
            </a:r>
            <a:r>
              <a:rPr sz="2700" spc="-160" dirty="0"/>
              <a:t>TIE</a:t>
            </a:r>
            <a:r>
              <a:rPr sz="2700" spc="-198" dirty="0"/>
              <a:t>R</a:t>
            </a:r>
            <a:r>
              <a:rPr sz="2700" spc="-125" dirty="0"/>
              <a:t>S</a:t>
            </a:r>
            <a:endParaRPr sz="2700"/>
          </a:p>
          <a:p>
            <a:pPr marL="14472" marR="795284"/>
            <a:r>
              <a:rPr sz="2700" b="0" spc="-222" dirty="0">
                <a:latin typeface="Verdana"/>
                <a:cs typeface="Verdana"/>
              </a:rPr>
              <a:t>E</a:t>
            </a:r>
            <a:r>
              <a:rPr sz="2700" b="0" spc="17" dirty="0">
                <a:latin typeface="Verdana"/>
                <a:cs typeface="Verdana"/>
              </a:rPr>
              <a:t>T</a:t>
            </a:r>
            <a:r>
              <a:rPr sz="2700" b="0" spc="-228" dirty="0">
                <a:latin typeface="Verdana"/>
                <a:cs typeface="Verdana"/>
              </a:rPr>
              <a:t> </a:t>
            </a:r>
            <a:r>
              <a:rPr sz="2700" b="0" spc="-205" dirty="0">
                <a:latin typeface="Verdana"/>
                <a:cs typeface="Verdana"/>
              </a:rPr>
              <a:t>LES</a:t>
            </a:r>
            <a:r>
              <a:rPr sz="2700" b="0" spc="-228" dirty="0">
                <a:latin typeface="Verdana"/>
                <a:cs typeface="Verdana"/>
              </a:rPr>
              <a:t> </a:t>
            </a:r>
            <a:r>
              <a:rPr sz="2700" b="0" spc="-211" dirty="0">
                <a:latin typeface="Verdana"/>
                <a:cs typeface="Verdana"/>
              </a:rPr>
              <a:t>SP</a:t>
            </a:r>
            <a:r>
              <a:rPr sz="2700" b="0" spc="-261" dirty="0">
                <a:latin typeface="Verdana"/>
                <a:cs typeface="Verdana"/>
              </a:rPr>
              <a:t>É</a:t>
            </a:r>
            <a:r>
              <a:rPr sz="2700" b="0" spc="-120" dirty="0">
                <a:latin typeface="Verdana"/>
                <a:cs typeface="Verdana"/>
              </a:rPr>
              <a:t>CIALITÉS</a:t>
            </a:r>
            <a:r>
              <a:rPr sz="2700" b="0" spc="-228" dirty="0">
                <a:latin typeface="Verdana"/>
                <a:cs typeface="Verdana"/>
              </a:rPr>
              <a:t> </a:t>
            </a:r>
            <a:r>
              <a:rPr sz="2700" b="0" spc="57" dirty="0">
                <a:latin typeface="Verdana"/>
                <a:cs typeface="Verdana"/>
              </a:rPr>
              <a:t>HO</a:t>
            </a:r>
            <a:r>
              <a:rPr sz="2700" b="0" spc="29" dirty="0">
                <a:latin typeface="Verdana"/>
                <a:cs typeface="Verdana"/>
              </a:rPr>
              <a:t>R</a:t>
            </a:r>
            <a:r>
              <a:rPr sz="2700" b="0" spc="-261" dirty="0">
                <a:latin typeface="Verdana"/>
                <a:cs typeface="Verdana"/>
              </a:rPr>
              <a:t>S</a:t>
            </a:r>
            <a:r>
              <a:rPr sz="2700" b="0" spc="-228" dirty="0">
                <a:latin typeface="Verdana"/>
                <a:cs typeface="Verdana"/>
              </a:rPr>
              <a:t> </a:t>
            </a:r>
            <a:r>
              <a:rPr sz="2700" b="0" spc="-392" dirty="0">
                <a:latin typeface="Verdana"/>
                <a:cs typeface="Verdana"/>
              </a:rPr>
              <a:t>F</a:t>
            </a:r>
            <a:r>
              <a:rPr sz="2700" b="0" spc="-114" dirty="0">
                <a:latin typeface="Verdana"/>
                <a:cs typeface="Verdana"/>
              </a:rPr>
              <a:t>AMILLES  </a:t>
            </a:r>
            <a:r>
              <a:rPr sz="2700" b="0" spc="-68" dirty="0">
                <a:latin typeface="Verdana"/>
                <a:cs typeface="Verdana"/>
              </a:rPr>
              <a:t>DE</a:t>
            </a:r>
            <a:r>
              <a:rPr sz="2700" b="0" spc="-228" dirty="0">
                <a:latin typeface="Verdana"/>
                <a:cs typeface="Verdana"/>
              </a:rPr>
              <a:t> </a:t>
            </a:r>
            <a:r>
              <a:rPr sz="2700" b="0" spc="-68" dirty="0">
                <a:latin typeface="Verdana"/>
                <a:cs typeface="Verdana"/>
              </a:rPr>
              <a:t>M</a:t>
            </a:r>
            <a:r>
              <a:rPr sz="2700" b="0" spc="-46" dirty="0">
                <a:latin typeface="Verdana"/>
                <a:cs typeface="Verdana"/>
              </a:rPr>
              <a:t>É</a:t>
            </a:r>
            <a:r>
              <a:rPr sz="2700" b="0" spc="-177" dirty="0">
                <a:latin typeface="Verdana"/>
                <a:cs typeface="Verdana"/>
              </a:rPr>
              <a:t>TIE</a:t>
            </a:r>
            <a:r>
              <a:rPr sz="2700" b="0" spc="-245" dirty="0">
                <a:latin typeface="Verdana"/>
                <a:cs typeface="Verdana"/>
              </a:rPr>
              <a:t>R</a:t>
            </a:r>
            <a:r>
              <a:rPr sz="2700" b="0" spc="-261" dirty="0">
                <a:latin typeface="Verdana"/>
                <a:cs typeface="Verdana"/>
              </a:rPr>
              <a:t>S</a:t>
            </a:r>
            <a:r>
              <a:rPr sz="2700" b="0" spc="-228" dirty="0">
                <a:latin typeface="Verdana"/>
                <a:cs typeface="Verdana"/>
              </a:rPr>
              <a:t> </a:t>
            </a:r>
            <a:r>
              <a:rPr sz="2700" b="0" spc="-6" dirty="0">
                <a:latin typeface="Verdana"/>
                <a:cs typeface="Verdana"/>
              </a:rPr>
              <a:t>EN</a:t>
            </a:r>
            <a:r>
              <a:rPr sz="2700" b="0" spc="-228" dirty="0">
                <a:latin typeface="Verdana"/>
                <a:cs typeface="Verdana"/>
              </a:rPr>
              <a:t> </a:t>
            </a:r>
            <a:r>
              <a:rPr sz="2700" b="0" spc="-410" dirty="0">
                <a:latin typeface="Verdana"/>
                <a:cs typeface="Verdana"/>
              </a:rPr>
              <a:t>L</a:t>
            </a:r>
            <a:r>
              <a:rPr sz="2700" b="0" spc="-11" dirty="0">
                <a:latin typeface="Verdana"/>
                <a:cs typeface="Verdana"/>
              </a:rPr>
              <a:t>Y</a:t>
            </a:r>
            <a:r>
              <a:rPr sz="2700" b="0" spc="-91" dirty="0">
                <a:latin typeface="Verdana"/>
                <a:cs typeface="Verdana"/>
              </a:rPr>
              <a:t>CÉE</a:t>
            </a:r>
            <a:r>
              <a:rPr sz="2700" b="0" spc="-228" dirty="0">
                <a:latin typeface="Verdana"/>
                <a:cs typeface="Verdana"/>
              </a:rPr>
              <a:t> </a:t>
            </a:r>
            <a:r>
              <a:rPr sz="2700" b="0" spc="74" dirty="0">
                <a:latin typeface="Verdana"/>
                <a:cs typeface="Verdana"/>
              </a:rPr>
              <a:t>A</a:t>
            </a:r>
            <a:r>
              <a:rPr sz="2700" b="0" spc="-57" dirty="0">
                <a:latin typeface="Verdana"/>
                <a:cs typeface="Verdana"/>
              </a:rPr>
              <a:t>GRI</a:t>
            </a:r>
            <a:r>
              <a:rPr sz="2700" b="0" spc="-108" dirty="0">
                <a:latin typeface="Verdana"/>
                <a:cs typeface="Verdana"/>
              </a:rPr>
              <a:t>C</a:t>
            </a:r>
            <a:r>
              <a:rPr sz="2700" b="0" spc="-68" dirty="0">
                <a:latin typeface="Verdana"/>
                <a:cs typeface="Verdana"/>
              </a:rPr>
              <a:t>OLE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122255" y="7066542"/>
            <a:ext cx="2748991" cy="178779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r>
              <a:t>   </a:t>
            </a:r>
            <a:r>
              <a:rPr spc="-17"/>
              <a:t> </a:t>
            </a:r>
            <a:r>
              <a:rPr spc="46"/>
              <a:t> </a:t>
            </a:r>
            <a:r>
              <a:rPr spc="-6"/>
              <a:t>RETOUR</a:t>
            </a:r>
            <a:r>
              <a:rPr spc="-80"/>
              <a:t> </a:t>
            </a:r>
            <a:r>
              <a:rPr spc="-11"/>
              <a:t>SOMMAIRE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41363" y="1609485"/>
            <a:ext cx="2910652" cy="5744965"/>
            <a:chOff x="6371996" y="1459483"/>
            <a:chExt cx="2492375" cy="5209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7805" y="6452699"/>
              <a:ext cx="216001" cy="2160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805" y="6452698"/>
              <a:ext cx="216001" cy="2160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6125" y="145948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27686" y="0"/>
            <a:ext cx="7469807" cy="1085409"/>
            <a:chOff x="2763846" y="0"/>
            <a:chExt cx="6396355" cy="984250"/>
          </a:xfrm>
        </p:grpSpPr>
        <p:sp>
          <p:nvSpPr>
            <p:cNvPr id="3" name="object 3"/>
            <p:cNvSpPr/>
            <p:nvPr/>
          </p:nvSpPr>
          <p:spPr>
            <a:xfrm>
              <a:off x="2763837" y="0"/>
              <a:ext cx="4748530" cy="984250"/>
            </a:xfrm>
            <a:custGeom>
              <a:avLst/>
              <a:gdLst/>
              <a:ahLst/>
              <a:cxnLst/>
              <a:rect l="l" t="t" r="r" b="b"/>
              <a:pathLst>
                <a:path w="4748530" h="984250">
                  <a:moveTo>
                    <a:pt x="199720" y="0"/>
                  </a:moveTo>
                  <a:lnTo>
                    <a:pt x="173482" y="0"/>
                  </a:lnTo>
                  <a:lnTo>
                    <a:pt x="0" y="983945"/>
                  </a:lnTo>
                  <a:lnTo>
                    <a:pt x="26238" y="983945"/>
                  </a:lnTo>
                  <a:lnTo>
                    <a:pt x="199720" y="0"/>
                  </a:lnTo>
                  <a:close/>
                </a:path>
                <a:path w="4748530" h="984250">
                  <a:moveTo>
                    <a:pt x="264706" y="0"/>
                  </a:moveTo>
                  <a:lnTo>
                    <a:pt x="232206" y="0"/>
                  </a:lnTo>
                  <a:lnTo>
                    <a:pt x="58724" y="983945"/>
                  </a:lnTo>
                  <a:lnTo>
                    <a:pt x="91224" y="983945"/>
                  </a:lnTo>
                  <a:lnTo>
                    <a:pt x="264706" y="0"/>
                  </a:lnTo>
                  <a:close/>
                </a:path>
                <a:path w="4748530" h="984250">
                  <a:moveTo>
                    <a:pt x="329692" y="0"/>
                  </a:moveTo>
                  <a:lnTo>
                    <a:pt x="297205" y="0"/>
                  </a:lnTo>
                  <a:lnTo>
                    <a:pt x="123723" y="983945"/>
                  </a:lnTo>
                  <a:lnTo>
                    <a:pt x="156210" y="983945"/>
                  </a:lnTo>
                  <a:lnTo>
                    <a:pt x="329692" y="0"/>
                  </a:lnTo>
                  <a:close/>
                </a:path>
                <a:path w="4748530" h="984250">
                  <a:moveTo>
                    <a:pt x="394677" y="0"/>
                  </a:moveTo>
                  <a:lnTo>
                    <a:pt x="362178" y="0"/>
                  </a:lnTo>
                  <a:lnTo>
                    <a:pt x="188696" y="983945"/>
                  </a:lnTo>
                  <a:lnTo>
                    <a:pt x="221195" y="983945"/>
                  </a:lnTo>
                  <a:lnTo>
                    <a:pt x="394677" y="0"/>
                  </a:lnTo>
                  <a:close/>
                </a:path>
                <a:path w="4748530" h="984250">
                  <a:moveTo>
                    <a:pt x="459638" y="0"/>
                  </a:moveTo>
                  <a:lnTo>
                    <a:pt x="427151" y="0"/>
                  </a:lnTo>
                  <a:lnTo>
                    <a:pt x="253669" y="983945"/>
                  </a:lnTo>
                  <a:lnTo>
                    <a:pt x="286156" y="983945"/>
                  </a:lnTo>
                  <a:lnTo>
                    <a:pt x="459638" y="0"/>
                  </a:lnTo>
                  <a:close/>
                </a:path>
                <a:path w="4748530" h="984250">
                  <a:moveTo>
                    <a:pt x="524624" y="0"/>
                  </a:moveTo>
                  <a:lnTo>
                    <a:pt x="492137" y="0"/>
                  </a:lnTo>
                  <a:lnTo>
                    <a:pt x="318655" y="983945"/>
                  </a:lnTo>
                  <a:lnTo>
                    <a:pt x="351142" y="983945"/>
                  </a:lnTo>
                  <a:lnTo>
                    <a:pt x="524624" y="0"/>
                  </a:lnTo>
                  <a:close/>
                </a:path>
                <a:path w="4748530" h="984250">
                  <a:moveTo>
                    <a:pt x="589610" y="0"/>
                  </a:moveTo>
                  <a:lnTo>
                    <a:pt x="557123" y="0"/>
                  </a:lnTo>
                  <a:lnTo>
                    <a:pt x="383641" y="983945"/>
                  </a:lnTo>
                  <a:lnTo>
                    <a:pt x="416128" y="983945"/>
                  </a:lnTo>
                  <a:lnTo>
                    <a:pt x="589610" y="0"/>
                  </a:lnTo>
                  <a:close/>
                </a:path>
                <a:path w="4748530" h="984250">
                  <a:moveTo>
                    <a:pt x="654583" y="0"/>
                  </a:moveTo>
                  <a:lnTo>
                    <a:pt x="622109" y="0"/>
                  </a:lnTo>
                  <a:lnTo>
                    <a:pt x="448627" y="983945"/>
                  </a:lnTo>
                  <a:lnTo>
                    <a:pt x="481101" y="983945"/>
                  </a:lnTo>
                  <a:lnTo>
                    <a:pt x="654583" y="0"/>
                  </a:lnTo>
                  <a:close/>
                </a:path>
                <a:path w="4748530" h="984250">
                  <a:moveTo>
                    <a:pt x="719569" y="0"/>
                  </a:moveTo>
                  <a:lnTo>
                    <a:pt x="687070" y="0"/>
                  </a:lnTo>
                  <a:lnTo>
                    <a:pt x="513588" y="983945"/>
                  </a:lnTo>
                  <a:lnTo>
                    <a:pt x="546087" y="983945"/>
                  </a:lnTo>
                  <a:lnTo>
                    <a:pt x="719569" y="0"/>
                  </a:lnTo>
                  <a:close/>
                </a:path>
                <a:path w="4748530" h="984250">
                  <a:moveTo>
                    <a:pt x="784542" y="0"/>
                  </a:moveTo>
                  <a:lnTo>
                    <a:pt x="752055" y="0"/>
                  </a:lnTo>
                  <a:lnTo>
                    <a:pt x="578573" y="983945"/>
                  </a:lnTo>
                  <a:lnTo>
                    <a:pt x="611060" y="983945"/>
                  </a:lnTo>
                  <a:lnTo>
                    <a:pt x="784542" y="0"/>
                  </a:lnTo>
                  <a:close/>
                </a:path>
                <a:path w="4748530" h="984250">
                  <a:moveTo>
                    <a:pt x="849541" y="0"/>
                  </a:moveTo>
                  <a:lnTo>
                    <a:pt x="817041" y="0"/>
                  </a:lnTo>
                  <a:lnTo>
                    <a:pt x="643559" y="983945"/>
                  </a:lnTo>
                  <a:lnTo>
                    <a:pt x="676059" y="983945"/>
                  </a:lnTo>
                  <a:lnTo>
                    <a:pt x="849541" y="0"/>
                  </a:lnTo>
                  <a:close/>
                </a:path>
                <a:path w="4748530" h="984250">
                  <a:moveTo>
                    <a:pt x="914514" y="0"/>
                  </a:moveTo>
                  <a:lnTo>
                    <a:pt x="882015" y="0"/>
                  </a:lnTo>
                  <a:lnTo>
                    <a:pt x="708533" y="983945"/>
                  </a:lnTo>
                  <a:lnTo>
                    <a:pt x="741032" y="983945"/>
                  </a:lnTo>
                  <a:lnTo>
                    <a:pt x="914514" y="0"/>
                  </a:lnTo>
                  <a:close/>
                </a:path>
                <a:path w="4748530" h="984250">
                  <a:moveTo>
                    <a:pt x="979487" y="0"/>
                  </a:moveTo>
                  <a:lnTo>
                    <a:pt x="947000" y="0"/>
                  </a:lnTo>
                  <a:lnTo>
                    <a:pt x="773518" y="983945"/>
                  </a:lnTo>
                  <a:lnTo>
                    <a:pt x="806005" y="983945"/>
                  </a:lnTo>
                  <a:lnTo>
                    <a:pt x="979487" y="0"/>
                  </a:lnTo>
                  <a:close/>
                </a:path>
                <a:path w="4748530" h="984250">
                  <a:moveTo>
                    <a:pt x="1044486" y="0"/>
                  </a:moveTo>
                  <a:lnTo>
                    <a:pt x="1011974" y="0"/>
                  </a:lnTo>
                  <a:lnTo>
                    <a:pt x="838492" y="983945"/>
                  </a:lnTo>
                  <a:lnTo>
                    <a:pt x="871004" y="983945"/>
                  </a:lnTo>
                  <a:lnTo>
                    <a:pt x="1044486" y="0"/>
                  </a:lnTo>
                  <a:close/>
                </a:path>
                <a:path w="4748530" h="984250">
                  <a:moveTo>
                    <a:pt x="1109459" y="0"/>
                  </a:moveTo>
                  <a:lnTo>
                    <a:pt x="1076972" y="0"/>
                  </a:lnTo>
                  <a:lnTo>
                    <a:pt x="903490" y="983945"/>
                  </a:lnTo>
                  <a:lnTo>
                    <a:pt x="935977" y="983945"/>
                  </a:lnTo>
                  <a:lnTo>
                    <a:pt x="1109459" y="0"/>
                  </a:lnTo>
                  <a:close/>
                </a:path>
                <a:path w="4748530" h="984250">
                  <a:moveTo>
                    <a:pt x="1174432" y="0"/>
                  </a:moveTo>
                  <a:lnTo>
                    <a:pt x="1141933" y="0"/>
                  </a:lnTo>
                  <a:lnTo>
                    <a:pt x="968451" y="983945"/>
                  </a:lnTo>
                  <a:lnTo>
                    <a:pt x="1000950" y="983945"/>
                  </a:lnTo>
                  <a:lnTo>
                    <a:pt x="1174432" y="0"/>
                  </a:lnTo>
                  <a:close/>
                </a:path>
                <a:path w="4748530" h="984250">
                  <a:moveTo>
                    <a:pt x="1239418" y="0"/>
                  </a:moveTo>
                  <a:lnTo>
                    <a:pt x="1206931" y="0"/>
                  </a:lnTo>
                  <a:lnTo>
                    <a:pt x="1033449" y="983945"/>
                  </a:lnTo>
                  <a:lnTo>
                    <a:pt x="1065936" y="983945"/>
                  </a:lnTo>
                  <a:lnTo>
                    <a:pt x="1239418" y="0"/>
                  </a:lnTo>
                  <a:close/>
                </a:path>
                <a:path w="4748530" h="984250">
                  <a:moveTo>
                    <a:pt x="1304391" y="0"/>
                  </a:moveTo>
                  <a:lnTo>
                    <a:pt x="1271905" y="0"/>
                  </a:lnTo>
                  <a:lnTo>
                    <a:pt x="1098423" y="983945"/>
                  </a:lnTo>
                  <a:lnTo>
                    <a:pt x="1130909" y="983945"/>
                  </a:lnTo>
                  <a:lnTo>
                    <a:pt x="1304391" y="0"/>
                  </a:lnTo>
                  <a:close/>
                </a:path>
                <a:path w="4748530" h="984250">
                  <a:moveTo>
                    <a:pt x="1369377" y="0"/>
                  </a:moveTo>
                  <a:lnTo>
                    <a:pt x="1336890" y="0"/>
                  </a:lnTo>
                  <a:lnTo>
                    <a:pt x="1163408" y="983945"/>
                  </a:lnTo>
                  <a:lnTo>
                    <a:pt x="1195895" y="983945"/>
                  </a:lnTo>
                  <a:lnTo>
                    <a:pt x="1369377" y="0"/>
                  </a:lnTo>
                  <a:close/>
                </a:path>
                <a:path w="4748530" h="984250">
                  <a:moveTo>
                    <a:pt x="1434363" y="0"/>
                  </a:moveTo>
                  <a:lnTo>
                    <a:pt x="1401864" y="0"/>
                  </a:lnTo>
                  <a:lnTo>
                    <a:pt x="1228382" y="983945"/>
                  </a:lnTo>
                  <a:lnTo>
                    <a:pt x="1260881" y="983945"/>
                  </a:lnTo>
                  <a:lnTo>
                    <a:pt x="1434363" y="0"/>
                  </a:lnTo>
                  <a:close/>
                </a:path>
                <a:path w="4748530" h="984250">
                  <a:moveTo>
                    <a:pt x="1499336" y="0"/>
                  </a:moveTo>
                  <a:lnTo>
                    <a:pt x="1466837" y="0"/>
                  </a:lnTo>
                  <a:lnTo>
                    <a:pt x="1293355" y="983945"/>
                  </a:lnTo>
                  <a:lnTo>
                    <a:pt x="1325854" y="983945"/>
                  </a:lnTo>
                  <a:lnTo>
                    <a:pt x="1499336" y="0"/>
                  </a:lnTo>
                  <a:close/>
                </a:path>
                <a:path w="4748530" h="984250">
                  <a:moveTo>
                    <a:pt x="1564322" y="0"/>
                  </a:moveTo>
                  <a:lnTo>
                    <a:pt x="1531835" y="0"/>
                  </a:lnTo>
                  <a:lnTo>
                    <a:pt x="1358353" y="983945"/>
                  </a:lnTo>
                  <a:lnTo>
                    <a:pt x="1390840" y="983945"/>
                  </a:lnTo>
                  <a:lnTo>
                    <a:pt x="1564322" y="0"/>
                  </a:lnTo>
                  <a:close/>
                </a:path>
                <a:path w="4748530" h="984250">
                  <a:moveTo>
                    <a:pt x="1629308" y="0"/>
                  </a:moveTo>
                  <a:lnTo>
                    <a:pt x="1596809" y="0"/>
                  </a:lnTo>
                  <a:lnTo>
                    <a:pt x="1423327" y="983945"/>
                  </a:lnTo>
                  <a:lnTo>
                    <a:pt x="1455826" y="983945"/>
                  </a:lnTo>
                  <a:lnTo>
                    <a:pt x="1629308" y="0"/>
                  </a:lnTo>
                  <a:close/>
                </a:path>
                <a:path w="4748530" h="984250">
                  <a:moveTo>
                    <a:pt x="1694268" y="0"/>
                  </a:moveTo>
                  <a:lnTo>
                    <a:pt x="1661795" y="0"/>
                  </a:lnTo>
                  <a:lnTo>
                    <a:pt x="1488313" y="983945"/>
                  </a:lnTo>
                  <a:lnTo>
                    <a:pt x="1520786" y="983945"/>
                  </a:lnTo>
                  <a:lnTo>
                    <a:pt x="1694268" y="0"/>
                  </a:lnTo>
                  <a:close/>
                </a:path>
                <a:path w="4748530" h="984250">
                  <a:moveTo>
                    <a:pt x="1759267" y="0"/>
                  </a:moveTo>
                  <a:lnTo>
                    <a:pt x="1726768" y="0"/>
                  </a:lnTo>
                  <a:lnTo>
                    <a:pt x="1553286" y="983945"/>
                  </a:lnTo>
                  <a:lnTo>
                    <a:pt x="1585785" y="983945"/>
                  </a:lnTo>
                  <a:lnTo>
                    <a:pt x="1759267" y="0"/>
                  </a:lnTo>
                  <a:close/>
                </a:path>
                <a:path w="4748530" h="984250">
                  <a:moveTo>
                    <a:pt x="1824240" y="0"/>
                  </a:moveTo>
                  <a:lnTo>
                    <a:pt x="1791741" y="0"/>
                  </a:lnTo>
                  <a:lnTo>
                    <a:pt x="1618259" y="983945"/>
                  </a:lnTo>
                  <a:lnTo>
                    <a:pt x="1650758" y="983945"/>
                  </a:lnTo>
                  <a:lnTo>
                    <a:pt x="1824240" y="0"/>
                  </a:lnTo>
                  <a:close/>
                </a:path>
                <a:path w="4748530" h="984250">
                  <a:moveTo>
                    <a:pt x="1889239" y="0"/>
                  </a:moveTo>
                  <a:lnTo>
                    <a:pt x="1856740" y="0"/>
                  </a:lnTo>
                  <a:lnTo>
                    <a:pt x="1683258" y="983945"/>
                  </a:lnTo>
                  <a:lnTo>
                    <a:pt x="1715757" y="983945"/>
                  </a:lnTo>
                  <a:lnTo>
                    <a:pt x="1889239" y="0"/>
                  </a:lnTo>
                  <a:close/>
                </a:path>
                <a:path w="4748530" h="984250">
                  <a:moveTo>
                    <a:pt x="1954212" y="0"/>
                  </a:moveTo>
                  <a:lnTo>
                    <a:pt x="1921700" y="0"/>
                  </a:lnTo>
                  <a:lnTo>
                    <a:pt x="1748218" y="983945"/>
                  </a:lnTo>
                  <a:lnTo>
                    <a:pt x="1780730" y="983945"/>
                  </a:lnTo>
                  <a:lnTo>
                    <a:pt x="1954212" y="0"/>
                  </a:lnTo>
                  <a:close/>
                </a:path>
                <a:path w="4748530" h="984250">
                  <a:moveTo>
                    <a:pt x="2019185" y="0"/>
                  </a:moveTo>
                  <a:lnTo>
                    <a:pt x="1986699" y="0"/>
                  </a:lnTo>
                  <a:lnTo>
                    <a:pt x="1813217" y="983945"/>
                  </a:lnTo>
                  <a:lnTo>
                    <a:pt x="1845703" y="983945"/>
                  </a:lnTo>
                  <a:lnTo>
                    <a:pt x="2019185" y="0"/>
                  </a:lnTo>
                  <a:close/>
                </a:path>
                <a:path w="4748530" h="984250">
                  <a:moveTo>
                    <a:pt x="2084158" y="0"/>
                  </a:moveTo>
                  <a:lnTo>
                    <a:pt x="2051672" y="0"/>
                  </a:lnTo>
                  <a:lnTo>
                    <a:pt x="1878190" y="983945"/>
                  </a:lnTo>
                  <a:lnTo>
                    <a:pt x="1910676" y="983945"/>
                  </a:lnTo>
                  <a:lnTo>
                    <a:pt x="2084158" y="0"/>
                  </a:lnTo>
                  <a:close/>
                </a:path>
                <a:path w="4748530" h="984250">
                  <a:moveTo>
                    <a:pt x="2149132" y="0"/>
                  </a:moveTo>
                  <a:lnTo>
                    <a:pt x="2116645" y="0"/>
                  </a:lnTo>
                  <a:lnTo>
                    <a:pt x="1943163" y="983945"/>
                  </a:lnTo>
                  <a:lnTo>
                    <a:pt x="1975650" y="983945"/>
                  </a:lnTo>
                  <a:lnTo>
                    <a:pt x="2149132" y="0"/>
                  </a:lnTo>
                  <a:close/>
                </a:path>
                <a:path w="4748530" h="984250">
                  <a:moveTo>
                    <a:pt x="2214118" y="0"/>
                  </a:moveTo>
                  <a:lnTo>
                    <a:pt x="2181631" y="0"/>
                  </a:lnTo>
                  <a:lnTo>
                    <a:pt x="2008149" y="983945"/>
                  </a:lnTo>
                  <a:lnTo>
                    <a:pt x="2040636" y="983945"/>
                  </a:lnTo>
                  <a:lnTo>
                    <a:pt x="2214118" y="0"/>
                  </a:lnTo>
                  <a:close/>
                </a:path>
                <a:path w="4748530" h="984250">
                  <a:moveTo>
                    <a:pt x="2279104" y="0"/>
                  </a:moveTo>
                  <a:lnTo>
                    <a:pt x="2246604" y="0"/>
                  </a:lnTo>
                  <a:lnTo>
                    <a:pt x="2073122" y="983945"/>
                  </a:lnTo>
                  <a:lnTo>
                    <a:pt x="2105622" y="983945"/>
                  </a:lnTo>
                  <a:lnTo>
                    <a:pt x="2279104" y="0"/>
                  </a:lnTo>
                  <a:close/>
                </a:path>
                <a:path w="4748530" h="984250">
                  <a:moveTo>
                    <a:pt x="2344077" y="0"/>
                  </a:moveTo>
                  <a:lnTo>
                    <a:pt x="2311590" y="0"/>
                  </a:lnTo>
                  <a:lnTo>
                    <a:pt x="2138108" y="983945"/>
                  </a:lnTo>
                  <a:lnTo>
                    <a:pt x="2170595" y="983945"/>
                  </a:lnTo>
                  <a:lnTo>
                    <a:pt x="2344077" y="0"/>
                  </a:lnTo>
                  <a:close/>
                </a:path>
                <a:path w="4748530" h="984250">
                  <a:moveTo>
                    <a:pt x="2409075" y="0"/>
                  </a:moveTo>
                  <a:lnTo>
                    <a:pt x="2376563" y="0"/>
                  </a:lnTo>
                  <a:lnTo>
                    <a:pt x="2203081" y="983945"/>
                  </a:lnTo>
                  <a:lnTo>
                    <a:pt x="2235593" y="983945"/>
                  </a:lnTo>
                  <a:lnTo>
                    <a:pt x="2409075" y="0"/>
                  </a:lnTo>
                  <a:close/>
                </a:path>
                <a:path w="4748530" h="984250">
                  <a:moveTo>
                    <a:pt x="2474049" y="0"/>
                  </a:moveTo>
                  <a:lnTo>
                    <a:pt x="2441549" y="0"/>
                  </a:lnTo>
                  <a:lnTo>
                    <a:pt x="2268067" y="983945"/>
                  </a:lnTo>
                  <a:lnTo>
                    <a:pt x="2300567" y="983945"/>
                  </a:lnTo>
                  <a:lnTo>
                    <a:pt x="2474049" y="0"/>
                  </a:lnTo>
                  <a:close/>
                </a:path>
                <a:path w="4748530" h="984250">
                  <a:moveTo>
                    <a:pt x="2539034" y="0"/>
                  </a:moveTo>
                  <a:lnTo>
                    <a:pt x="2506548" y="0"/>
                  </a:lnTo>
                  <a:lnTo>
                    <a:pt x="2333066" y="983945"/>
                  </a:lnTo>
                  <a:lnTo>
                    <a:pt x="2365552" y="983945"/>
                  </a:lnTo>
                  <a:lnTo>
                    <a:pt x="2539034" y="0"/>
                  </a:lnTo>
                  <a:close/>
                </a:path>
                <a:path w="4748530" h="984250">
                  <a:moveTo>
                    <a:pt x="2604008" y="0"/>
                  </a:moveTo>
                  <a:lnTo>
                    <a:pt x="2571508" y="0"/>
                  </a:lnTo>
                  <a:lnTo>
                    <a:pt x="2398026" y="983945"/>
                  </a:lnTo>
                  <a:lnTo>
                    <a:pt x="2430526" y="983945"/>
                  </a:lnTo>
                  <a:lnTo>
                    <a:pt x="2604008" y="0"/>
                  </a:lnTo>
                  <a:close/>
                </a:path>
                <a:path w="4748530" h="984250">
                  <a:moveTo>
                    <a:pt x="2668994" y="0"/>
                  </a:moveTo>
                  <a:lnTo>
                    <a:pt x="2636494" y="0"/>
                  </a:lnTo>
                  <a:lnTo>
                    <a:pt x="2463012" y="983945"/>
                  </a:lnTo>
                  <a:lnTo>
                    <a:pt x="2495512" y="983945"/>
                  </a:lnTo>
                  <a:lnTo>
                    <a:pt x="2668994" y="0"/>
                  </a:lnTo>
                  <a:close/>
                </a:path>
                <a:path w="4748530" h="984250">
                  <a:moveTo>
                    <a:pt x="2733967" y="0"/>
                  </a:moveTo>
                  <a:lnTo>
                    <a:pt x="2701480" y="0"/>
                  </a:lnTo>
                  <a:lnTo>
                    <a:pt x="2527998" y="983945"/>
                  </a:lnTo>
                  <a:lnTo>
                    <a:pt x="2560485" y="983945"/>
                  </a:lnTo>
                  <a:lnTo>
                    <a:pt x="2733967" y="0"/>
                  </a:lnTo>
                  <a:close/>
                </a:path>
                <a:path w="4748530" h="984250">
                  <a:moveTo>
                    <a:pt x="2798953" y="0"/>
                  </a:moveTo>
                  <a:lnTo>
                    <a:pt x="2766466" y="0"/>
                  </a:lnTo>
                  <a:lnTo>
                    <a:pt x="2592984" y="983945"/>
                  </a:lnTo>
                  <a:lnTo>
                    <a:pt x="2625471" y="983945"/>
                  </a:lnTo>
                  <a:lnTo>
                    <a:pt x="2798953" y="0"/>
                  </a:lnTo>
                  <a:close/>
                </a:path>
                <a:path w="4748530" h="984250">
                  <a:moveTo>
                    <a:pt x="2863926" y="0"/>
                  </a:moveTo>
                  <a:lnTo>
                    <a:pt x="2831427" y="0"/>
                  </a:lnTo>
                  <a:lnTo>
                    <a:pt x="2657945" y="983945"/>
                  </a:lnTo>
                  <a:lnTo>
                    <a:pt x="2690444" y="983945"/>
                  </a:lnTo>
                  <a:lnTo>
                    <a:pt x="2863926" y="0"/>
                  </a:lnTo>
                  <a:close/>
                </a:path>
                <a:path w="4748530" h="984250">
                  <a:moveTo>
                    <a:pt x="2928912" y="0"/>
                  </a:moveTo>
                  <a:lnTo>
                    <a:pt x="2896425" y="0"/>
                  </a:lnTo>
                  <a:lnTo>
                    <a:pt x="2722943" y="983945"/>
                  </a:lnTo>
                  <a:lnTo>
                    <a:pt x="2755430" y="983945"/>
                  </a:lnTo>
                  <a:lnTo>
                    <a:pt x="2928912" y="0"/>
                  </a:lnTo>
                  <a:close/>
                </a:path>
                <a:path w="4748530" h="984250">
                  <a:moveTo>
                    <a:pt x="2993885" y="0"/>
                  </a:moveTo>
                  <a:lnTo>
                    <a:pt x="2961398" y="0"/>
                  </a:lnTo>
                  <a:lnTo>
                    <a:pt x="2787916" y="983945"/>
                  </a:lnTo>
                  <a:lnTo>
                    <a:pt x="2820403" y="983945"/>
                  </a:lnTo>
                  <a:lnTo>
                    <a:pt x="2993885" y="0"/>
                  </a:lnTo>
                  <a:close/>
                </a:path>
                <a:path w="4748530" h="984250">
                  <a:moveTo>
                    <a:pt x="3058871" y="0"/>
                  </a:moveTo>
                  <a:lnTo>
                    <a:pt x="3026384" y="0"/>
                  </a:lnTo>
                  <a:lnTo>
                    <a:pt x="2852902" y="983945"/>
                  </a:lnTo>
                  <a:lnTo>
                    <a:pt x="2885389" y="983945"/>
                  </a:lnTo>
                  <a:lnTo>
                    <a:pt x="3058871" y="0"/>
                  </a:lnTo>
                  <a:close/>
                </a:path>
                <a:path w="4748530" h="984250">
                  <a:moveTo>
                    <a:pt x="3123857" y="0"/>
                  </a:moveTo>
                  <a:lnTo>
                    <a:pt x="3091357" y="0"/>
                  </a:lnTo>
                  <a:lnTo>
                    <a:pt x="2917875" y="983945"/>
                  </a:lnTo>
                  <a:lnTo>
                    <a:pt x="2950375" y="983945"/>
                  </a:lnTo>
                  <a:lnTo>
                    <a:pt x="3123857" y="0"/>
                  </a:lnTo>
                  <a:close/>
                </a:path>
                <a:path w="4748530" h="984250">
                  <a:moveTo>
                    <a:pt x="3188830" y="0"/>
                  </a:moveTo>
                  <a:lnTo>
                    <a:pt x="3156331" y="0"/>
                  </a:lnTo>
                  <a:lnTo>
                    <a:pt x="2982849" y="983945"/>
                  </a:lnTo>
                  <a:lnTo>
                    <a:pt x="3015348" y="983945"/>
                  </a:lnTo>
                  <a:lnTo>
                    <a:pt x="3188830" y="0"/>
                  </a:lnTo>
                  <a:close/>
                </a:path>
                <a:path w="4748530" h="984250">
                  <a:moveTo>
                    <a:pt x="3253803" y="0"/>
                  </a:moveTo>
                  <a:lnTo>
                    <a:pt x="3221329" y="0"/>
                  </a:lnTo>
                  <a:lnTo>
                    <a:pt x="3047847" y="983945"/>
                  </a:lnTo>
                  <a:lnTo>
                    <a:pt x="3080321" y="983945"/>
                  </a:lnTo>
                  <a:lnTo>
                    <a:pt x="3253803" y="0"/>
                  </a:lnTo>
                  <a:close/>
                </a:path>
                <a:path w="4748530" h="984250">
                  <a:moveTo>
                    <a:pt x="3318802" y="0"/>
                  </a:moveTo>
                  <a:lnTo>
                    <a:pt x="3286302" y="0"/>
                  </a:lnTo>
                  <a:lnTo>
                    <a:pt x="3112820" y="983945"/>
                  </a:lnTo>
                  <a:lnTo>
                    <a:pt x="3145320" y="983945"/>
                  </a:lnTo>
                  <a:lnTo>
                    <a:pt x="3318802" y="0"/>
                  </a:lnTo>
                  <a:close/>
                </a:path>
                <a:path w="4748530" h="984250">
                  <a:moveTo>
                    <a:pt x="3383775" y="0"/>
                  </a:moveTo>
                  <a:lnTo>
                    <a:pt x="3351288" y="0"/>
                  </a:lnTo>
                  <a:lnTo>
                    <a:pt x="3177806" y="983945"/>
                  </a:lnTo>
                  <a:lnTo>
                    <a:pt x="3210293" y="983945"/>
                  </a:lnTo>
                  <a:lnTo>
                    <a:pt x="3383775" y="0"/>
                  </a:lnTo>
                  <a:close/>
                </a:path>
                <a:path w="4748530" h="984250">
                  <a:moveTo>
                    <a:pt x="3448761" y="0"/>
                  </a:moveTo>
                  <a:lnTo>
                    <a:pt x="3416262" y="0"/>
                  </a:lnTo>
                  <a:lnTo>
                    <a:pt x="3242780" y="983945"/>
                  </a:lnTo>
                  <a:lnTo>
                    <a:pt x="3275279" y="983945"/>
                  </a:lnTo>
                  <a:lnTo>
                    <a:pt x="3448761" y="0"/>
                  </a:lnTo>
                  <a:close/>
                </a:path>
                <a:path w="4748530" h="984250">
                  <a:moveTo>
                    <a:pt x="3513734" y="0"/>
                  </a:moveTo>
                  <a:lnTo>
                    <a:pt x="3481222" y="0"/>
                  </a:lnTo>
                  <a:lnTo>
                    <a:pt x="3307740" y="983945"/>
                  </a:lnTo>
                  <a:lnTo>
                    <a:pt x="3340252" y="983945"/>
                  </a:lnTo>
                  <a:lnTo>
                    <a:pt x="3513734" y="0"/>
                  </a:lnTo>
                  <a:close/>
                </a:path>
                <a:path w="4748530" h="984250">
                  <a:moveTo>
                    <a:pt x="3578707" y="0"/>
                  </a:moveTo>
                  <a:lnTo>
                    <a:pt x="3546233" y="0"/>
                  </a:lnTo>
                  <a:lnTo>
                    <a:pt x="3372751" y="983945"/>
                  </a:lnTo>
                  <a:lnTo>
                    <a:pt x="3405238" y="983945"/>
                  </a:lnTo>
                  <a:lnTo>
                    <a:pt x="3578707" y="0"/>
                  </a:lnTo>
                  <a:close/>
                </a:path>
                <a:path w="4748530" h="984250">
                  <a:moveTo>
                    <a:pt x="3643693" y="0"/>
                  </a:moveTo>
                  <a:lnTo>
                    <a:pt x="3611194" y="0"/>
                  </a:lnTo>
                  <a:lnTo>
                    <a:pt x="3437712" y="983945"/>
                  </a:lnTo>
                  <a:lnTo>
                    <a:pt x="3470211" y="983945"/>
                  </a:lnTo>
                  <a:lnTo>
                    <a:pt x="3643693" y="0"/>
                  </a:lnTo>
                  <a:close/>
                </a:path>
                <a:path w="4748530" h="984250">
                  <a:moveTo>
                    <a:pt x="3708679" y="0"/>
                  </a:moveTo>
                  <a:lnTo>
                    <a:pt x="3676180" y="0"/>
                  </a:lnTo>
                  <a:lnTo>
                    <a:pt x="3502698" y="983945"/>
                  </a:lnTo>
                  <a:lnTo>
                    <a:pt x="3535197" y="983945"/>
                  </a:lnTo>
                  <a:lnTo>
                    <a:pt x="3708679" y="0"/>
                  </a:lnTo>
                  <a:close/>
                </a:path>
                <a:path w="4748530" h="984250">
                  <a:moveTo>
                    <a:pt x="3773652" y="0"/>
                  </a:moveTo>
                  <a:lnTo>
                    <a:pt x="3741166" y="0"/>
                  </a:lnTo>
                  <a:lnTo>
                    <a:pt x="3567684" y="983945"/>
                  </a:lnTo>
                  <a:lnTo>
                    <a:pt x="3600170" y="983945"/>
                  </a:lnTo>
                  <a:lnTo>
                    <a:pt x="3773652" y="0"/>
                  </a:lnTo>
                  <a:close/>
                </a:path>
                <a:path w="4748530" h="984250">
                  <a:moveTo>
                    <a:pt x="3838638" y="0"/>
                  </a:moveTo>
                  <a:lnTo>
                    <a:pt x="3806139" y="0"/>
                  </a:lnTo>
                  <a:lnTo>
                    <a:pt x="3632657" y="983945"/>
                  </a:lnTo>
                  <a:lnTo>
                    <a:pt x="3665156" y="983945"/>
                  </a:lnTo>
                  <a:lnTo>
                    <a:pt x="3838638" y="0"/>
                  </a:lnTo>
                  <a:close/>
                </a:path>
                <a:path w="4748530" h="984250">
                  <a:moveTo>
                    <a:pt x="3903611" y="0"/>
                  </a:moveTo>
                  <a:lnTo>
                    <a:pt x="3871137" y="0"/>
                  </a:lnTo>
                  <a:lnTo>
                    <a:pt x="3697655" y="983945"/>
                  </a:lnTo>
                  <a:lnTo>
                    <a:pt x="3730129" y="983945"/>
                  </a:lnTo>
                  <a:lnTo>
                    <a:pt x="3903611" y="0"/>
                  </a:lnTo>
                  <a:close/>
                </a:path>
                <a:path w="4748530" h="984250">
                  <a:moveTo>
                    <a:pt x="3968597" y="0"/>
                  </a:moveTo>
                  <a:lnTo>
                    <a:pt x="3936098" y="0"/>
                  </a:lnTo>
                  <a:lnTo>
                    <a:pt x="3762616" y="983945"/>
                  </a:lnTo>
                  <a:lnTo>
                    <a:pt x="3795115" y="983945"/>
                  </a:lnTo>
                  <a:lnTo>
                    <a:pt x="3968597" y="0"/>
                  </a:lnTo>
                  <a:close/>
                </a:path>
                <a:path w="4748530" h="984250">
                  <a:moveTo>
                    <a:pt x="4033570" y="0"/>
                  </a:moveTo>
                  <a:lnTo>
                    <a:pt x="4001084" y="0"/>
                  </a:lnTo>
                  <a:lnTo>
                    <a:pt x="3827602" y="983945"/>
                  </a:lnTo>
                  <a:lnTo>
                    <a:pt x="3860088" y="983945"/>
                  </a:lnTo>
                  <a:lnTo>
                    <a:pt x="4033570" y="0"/>
                  </a:lnTo>
                  <a:close/>
                </a:path>
                <a:path w="4748530" h="984250">
                  <a:moveTo>
                    <a:pt x="4098556" y="0"/>
                  </a:moveTo>
                  <a:lnTo>
                    <a:pt x="4066070" y="0"/>
                  </a:lnTo>
                  <a:lnTo>
                    <a:pt x="3892588" y="983945"/>
                  </a:lnTo>
                  <a:lnTo>
                    <a:pt x="3925074" y="983945"/>
                  </a:lnTo>
                  <a:lnTo>
                    <a:pt x="4098556" y="0"/>
                  </a:lnTo>
                  <a:close/>
                </a:path>
                <a:path w="4748530" h="984250">
                  <a:moveTo>
                    <a:pt x="4163542" y="0"/>
                  </a:moveTo>
                  <a:lnTo>
                    <a:pt x="4131043" y="0"/>
                  </a:lnTo>
                  <a:lnTo>
                    <a:pt x="3957561" y="983945"/>
                  </a:lnTo>
                  <a:lnTo>
                    <a:pt x="3990060" y="983945"/>
                  </a:lnTo>
                  <a:lnTo>
                    <a:pt x="4163542" y="0"/>
                  </a:lnTo>
                  <a:close/>
                </a:path>
                <a:path w="4748530" h="984250">
                  <a:moveTo>
                    <a:pt x="4228528" y="0"/>
                  </a:moveTo>
                  <a:lnTo>
                    <a:pt x="4196029" y="0"/>
                  </a:lnTo>
                  <a:lnTo>
                    <a:pt x="4022547" y="983945"/>
                  </a:lnTo>
                  <a:lnTo>
                    <a:pt x="4055046" y="983945"/>
                  </a:lnTo>
                  <a:lnTo>
                    <a:pt x="4228528" y="0"/>
                  </a:lnTo>
                  <a:close/>
                </a:path>
                <a:path w="4748530" h="984250">
                  <a:moveTo>
                    <a:pt x="4293489" y="0"/>
                  </a:moveTo>
                  <a:lnTo>
                    <a:pt x="4261015" y="0"/>
                  </a:lnTo>
                  <a:lnTo>
                    <a:pt x="4087533" y="983945"/>
                  </a:lnTo>
                  <a:lnTo>
                    <a:pt x="4120019" y="983945"/>
                  </a:lnTo>
                  <a:lnTo>
                    <a:pt x="4293489" y="0"/>
                  </a:lnTo>
                  <a:close/>
                </a:path>
                <a:path w="4748530" h="984250">
                  <a:moveTo>
                    <a:pt x="4358475" y="0"/>
                  </a:moveTo>
                  <a:lnTo>
                    <a:pt x="4325988" y="0"/>
                  </a:lnTo>
                  <a:lnTo>
                    <a:pt x="4152506" y="983945"/>
                  </a:lnTo>
                  <a:lnTo>
                    <a:pt x="4184993" y="983945"/>
                  </a:lnTo>
                  <a:lnTo>
                    <a:pt x="4358475" y="0"/>
                  </a:lnTo>
                  <a:close/>
                </a:path>
                <a:path w="4748530" h="984250">
                  <a:moveTo>
                    <a:pt x="4423461" y="0"/>
                  </a:moveTo>
                  <a:lnTo>
                    <a:pt x="4390974" y="0"/>
                  </a:lnTo>
                  <a:lnTo>
                    <a:pt x="4217492" y="983945"/>
                  </a:lnTo>
                  <a:lnTo>
                    <a:pt x="4249979" y="983945"/>
                  </a:lnTo>
                  <a:lnTo>
                    <a:pt x="4423461" y="0"/>
                  </a:lnTo>
                  <a:close/>
                </a:path>
                <a:path w="4748530" h="984250">
                  <a:moveTo>
                    <a:pt x="4488446" y="0"/>
                  </a:moveTo>
                  <a:lnTo>
                    <a:pt x="4455960" y="0"/>
                  </a:lnTo>
                  <a:lnTo>
                    <a:pt x="4282478" y="983945"/>
                  </a:lnTo>
                  <a:lnTo>
                    <a:pt x="4314964" y="983945"/>
                  </a:lnTo>
                  <a:lnTo>
                    <a:pt x="4488446" y="0"/>
                  </a:lnTo>
                  <a:close/>
                </a:path>
                <a:path w="4748530" h="984250">
                  <a:moveTo>
                    <a:pt x="4553420" y="0"/>
                  </a:moveTo>
                  <a:lnTo>
                    <a:pt x="4520933" y="0"/>
                  </a:lnTo>
                  <a:lnTo>
                    <a:pt x="4347451" y="983945"/>
                  </a:lnTo>
                  <a:lnTo>
                    <a:pt x="4379938" y="983945"/>
                  </a:lnTo>
                  <a:lnTo>
                    <a:pt x="4553420" y="0"/>
                  </a:lnTo>
                  <a:close/>
                </a:path>
                <a:path w="4748530" h="984250">
                  <a:moveTo>
                    <a:pt x="4618393" y="0"/>
                  </a:moveTo>
                  <a:lnTo>
                    <a:pt x="4585906" y="0"/>
                  </a:lnTo>
                  <a:lnTo>
                    <a:pt x="4412424" y="983945"/>
                  </a:lnTo>
                  <a:lnTo>
                    <a:pt x="4444911" y="983945"/>
                  </a:lnTo>
                  <a:lnTo>
                    <a:pt x="4618393" y="0"/>
                  </a:lnTo>
                  <a:close/>
                </a:path>
                <a:path w="4748530" h="984250">
                  <a:moveTo>
                    <a:pt x="4683391" y="0"/>
                  </a:moveTo>
                  <a:lnTo>
                    <a:pt x="4650892" y="0"/>
                  </a:lnTo>
                  <a:lnTo>
                    <a:pt x="4477410" y="983945"/>
                  </a:lnTo>
                  <a:lnTo>
                    <a:pt x="4509909" y="983945"/>
                  </a:lnTo>
                  <a:lnTo>
                    <a:pt x="4683391" y="0"/>
                  </a:lnTo>
                  <a:close/>
                </a:path>
                <a:path w="4748530" h="984250">
                  <a:moveTo>
                    <a:pt x="4748352" y="0"/>
                  </a:moveTo>
                  <a:lnTo>
                    <a:pt x="4715865" y="0"/>
                  </a:lnTo>
                  <a:lnTo>
                    <a:pt x="4542383" y="983945"/>
                  </a:lnTo>
                  <a:lnTo>
                    <a:pt x="4574870" y="983945"/>
                  </a:lnTo>
                  <a:lnTo>
                    <a:pt x="4748352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06221" y="0"/>
              <a:ext cx="1854200" cy="984250"/>
            </a:xfrm>
            <a:custGeom>
              <a:avLst/>
              <a:gdLst/>
              <a:ahLst/>
              <a:cxnLst/>
              <a:rect l="l" t="t" r="r" b="b"/>
              <a:pathLst>
                <a:path w="1854200" h="984250">
                  <a:moveTo>
                    <a:pt x="205968" y="0"/>
                  </a:moveTo>
                  <a:lnTo>
                    <a:pt x="173482" y="0"/>
                  </a:lnTo>
                  <a:lnTo>
                    <a:pt x="0" y="983945"/>
                  </a:lnTo>
                  <a:lnTo>
                    <a:pt x="32486" y="983945"/>
                  </a:lnTo>
                  <a:lnTo>
                    <a:pt x="205968" y="0"/>
                  </a:lnTo>
                  <a:close/>
                </a:path>
                <a:path w="1854200" h="984250">
                  <a:moveTo>
                    <a:pt x="270954" y="0"/>
                  </a:moveTo>
                  <a:lnTo>
                    <a:pt x="238467" y="0"/>
                  </a:lnTo>
                  <a:lnTo>
                    <a:pt x="64985" y="983945"/>
                  </a:lnTo>
                  <a:lnTo>
                    <a:pt x="97472" y="983945"/>
                  </a:lnTo>
                  <a:lnTo>
                    <a:pt x="270954" y="0"/>
                  </a:lnTo>
                  <a:close/>
                </a:path>
                <a:path w="1854200" h="984250">
                  <a:moveTo>
                    <a:pt x="335940" y="0"/>
                  </a:moveTo>
                  <a:lnTo>
                    <a:pt x="303441" y="0"/>
                  </a:lnTo>
                  <a:lnTo>
                    <a:pt x="129959" y="983945"/>
                  </a:lnTo>
                  <a:lnTo>
                    <a:pt x="162458" y="983945"/>
                  </a:lnTo>
                  <a:lnTo>
                    <a:pt x="335940" y="0"/>
                  </a:lnTo>
                  <a:close/>
                </a:path>
                <a:path w="1854200" h="984250">
                  <a:moveTo>
                    <a:pt x="400913" y="0"/>
                  </a:moveTo>
                  <a:lnTo>
                    <a:pt x="368439" y="0"/>
                  </a:lnTo>
                  <a:lnTo>
                    <a:pt x="194957" y="983945"/>
                  </a:lnTo>
                  <a:lnTo>
                    <a:pt x="227431" y="983945"/>
                  </a:lnTo>
                  <a:lnTo>
                    <a:pt x="400913" y="0"/>
                  </a:lnTo>
                  <a:close/>
                </a:path>
                <a:path w="1854200" h="984250">
                  <a:moveTo>
                    <a:pt x="465899" y="0"/>
                  </a:moveTo>
                  <a:lnTo>
                    <a:pt x="433412" y="0"/>
                  </a:lnTo>
                  <a:lnTo>
                    <a:pt x="259930" y="983945"/>
                  </a:lnTo>
                  <a:lnTo>
                    <a:pt x="292417" y="983945"/>
                  </a:lnTo>
                  <a:lnTo>
                    <a:pt x="465899" y="0"/>
                  </a:lnTo>
                  <a:close/>
                </a:path>
                <a:path w="1854200" h="984250">
                  <a:moveTo>
                    <a:pt x="530885" y="0"/>
                  </a:moveTo>
                  <a:lnTo>
                    <a:pt x="498386" y="0"/>
                  </a:lnTo>
                  <a:lnTo>
                    <a:pt x="324904" y="983945"/>
                  </a:lnTo>
                  <a:lnTo>
                    <a:pt x="357403" y="983945"/>
                  </a:lnTo>
                  <a:lnTo>
                    <a:pt x="530885" y="0"/>
                  </a:lnTo>
                  <a:close/>
                </a:path>
                <a:path w="1854200" h="984250">
                  <a:moveTo>
                    <a:pt x="595871" y="0"/>
                  </a:moveTo>
                  <a:lnTo>
                    <a:pt x="563384" y="0"/>
                  </a:lnTo>
                  <a:lnTo>
                    <a:pt x="389902" y="983945"/>
                  </a:lnTo>
                  <a:lnTo>
                    <a:pt x="422389" y="983945"/>
                  </a:lnTo>
                  <a:lnTo>
                    <a:pt x="595871" y="0"/>
                  </a:lnTo>
                  <a:close/>
                </a:path>
                <a:path w="1854200" h="984250">
                  <a:moveTo>
                    <a:pt x="660844" y="0"/>
                  </a:moveTo>
                  <a:lnTo>
                    <a:pt x="628345" y="0"/>
                  </a:lnTo>
                  <a:lnTo>
                    <a:pt x="454863" y="983945"/>
                  </a:lnTo>
                  <a:lnTo>
                    <a:pt x="487362" y="983945"/>
                  </a:lnTo>
                  <a:lnTo>
                    <a:pt x="660844" y="0"/>
                  </a:lnTo>
                  <a:close/>
                </a:path>
                <a:path w="1854200" h="984250">
                  <a:moveTo>
                    <a:pt x="725817" y="0"/>
                  </a:moveTo>
                  <a:lnTo>
                    <a:pt x="693331" y="0"/>
                  </a:lnTo>
                  <a:lnTo>
                    <a:pt x="519849" y="983945"/>
                  </a:lnTo>
                  <a:lnTo>
                    <a:pt x="552335" y="983945"/>
                  </a:lnTo>
                  <a:lnTo>
                    <a:pt x="725817" y="0"/>
                  </a:lnTo>
                  <a:close/>
                </a:path>
                <a:path w="1854200" h="984250">
                  <a:moveTo>
                    <a:pt x="790803" y="0"/>
                  </a:moveTo>
                  <a:lnTo>
                    <a:pt x="758304" y="0"/>
                  </a:lnTo>
                  <a:lnTo>
                    <a:pt x="584822" y="983945"/>
                  </a:lnTo>
                  <a:lnTo>
                    <a:pt x="617321" y="983945"/>
                  </a:lnTo>
                  <a:lnTo>
                    <a:pt x="790803" y="0"/>
                  </a:lnTo>
                  <a:close/>
                </a:path>
                <a:path w="1854200" h="984250">
                  <a:moveTo>
                    <a:pt x="855789" y="0"/>
                  </a:moveTo>
                  <a:lnTo>
                    <a:pt x="823302" y="0"/>
                  </a:lnTo>
                  <a:lnTo>
                    <a:pt x="649820" y="983945"/>
                  </a:lnTo>
                  <a:lnTo>
                    <a:pt x="682307" y="983945"/>
                  </a:lnTo>
                  <a:lnTo>
                    <a:pt x="855789" y="0"/>
                  </a:lnTo>
                  <a:close/>
                </a:path>
                <a:path w="1854200" h="984250">
                  <a:moveTo>
                    <a:pt x="920762" y="0"/>
                  </a:moveTo>
                  <a:lnTo>
                    <a:pt x="888276" y="0"/>
                  </a:lnTo>
                  <a:lnTo>
                    <a:pt x="714794" y="983945"/>
                  </a:lnTo>
                  <a:lnTo>
                    <a:pt x="747280" y="983945"/>
                  </a:lnTo>
                  <a:lnTo>
                    <a:pt x="920762" y="0"/>
                  </a:lnTo>
                  <a:close/>
                </a:path>
                <a:path w="1854200" h="984250">
                  <a:moveTo>
                    <a:pt x="985761" y="0"/>
                  </a:moveTo>
                  <a:lnTo>
                    <a:pt x="953262" y="0"/>
                  </a:lnTo>
                  <a:lnTo>
                    <a:pt x="779780" y="983945"/>
                  </a:lnTo>
                  <a:lnTo>
                    <a:pt x="812279" y="983945"/>
                  </a:lnTo>
                  <a:lnTo>
                    <a:pt x="985761" y="0"/>
                  </a:lnTo>
                  <a:close/>
                </a:path>
                <a:path w="1854200" h="984250">
                  <a:moveTo>
                    <a:pt x="1050721" y="0"/>
                  </a:moveTo>
                  <a:lnTo>
                    <a:pt x="1018222" y="0"/>
                  </a:lnTo>
                  <a:lnTo>
                    <a:pt x="844740" y="983945"/>
                  </a:lnTo>
                  <a:lnTo>
                    <a:pt x="877239" y="983945"/>
                  </a:lnTo>
                  <a:lnTo>
                    <a:pt x="1050721" y="0"/>
                  </a:lnTo>
                  <a:close/>
                </a:path>
                <a:path w="1854200" h="984250">
                  <a:moveTo>
                    <a:pt x="1115695" y="0"/>
                  </a:moveTo>
                  <a:lnTo>
                    <a:pt x="1083221" y="0"/>
                  </a:lnTo>
                  <a:lnTo>
                    <a:pt x="909739" y="983945"/>
                  </a:lnTo>
                  <a:lnTo>
                    <a:pt x="942225" y="983945"/>
                  </a:lnTo>
                  <a:lnTo>
                    <a:pt x="1115695" y="0"/>
                  </a:lnTo>
                  <a:close/>
                </a:path>
                <a:path w="1854200" h="984250">
                  <a:moveTo>
                    <a:pt x="1180693" y="0"/>
                  </a:moveTo>
                  <a:lnTo>
                    <a:pt x="1148207" y="0"/>
                  </a:lnTo>
                  <a:lnTo>
                    <a:pt x="974725" y="983945"/>
                  </a:lnTo>
                  <a:lnTo>
                    <a:pt x="1007211" y="983945"/>
                  </a:lnTo>
                  <a:lnTo>
                    <a:pt x="1180693" y="0"/>
                  </a:lnTo>
                  <a:close/>
                </a:path>
                <a:path w="1854200" h="984250">
                  <a:moveTo>
                    <a:pt x="1245666" y="0"/>
                  </a:moveTo>
                  <a:lnTo>
                    <a:pt x="1213167" y="0"/>
                  </a:lnTo>
                  <a:lnTo>
                    <a:pt x="1039685" y="983945"/>
                  </a:lnTo>
                  <a:lnTo>
                    <a:pt x="1072184" y="983945"/>
                  </a:lnTo>
                  <a:lnTo>
                    <a:pt x="1245666" y="0"/>
                  </a:lnTo>
                  <a:close/>
                </a:path>
                <a:path w="1854200" h="984250">
                  <a:moveTo>
                    <a:pt x="1310652" y="0"/>
                  </a:moveTo>
                  <a:lnTo>
                    <a:pt x="1278153" y="0"/>
                  </a:lnTo>
                  <a:lnTo>
                    <a:pt x="1104671" y="983945"/>
                  </a:lnTo>
                  <a:lnTo>
                    <a:pt x="1137170" y="983945"/>
                  </a:lnTo>
                  <a:lnTo>
                    <a:pt x="1310652" y="0"/>
                  </a:lnTo>
                  <a:close/>
                </a:path>
                <a:path w="1854200" h="984250">
                  <a:moveTo>
                    <a:pt x="1375625" y="0"/>
                  </a:moveTo>
                  <a:lnTo>
                    <a:pt x="1343139" y="0"/>
                  </a:lnTo>
                  <a:lnTo>
                    <a:pt x="1169657" y="983945"/>
                  </a:lnTo>
                  <a:lnTo>
                    <a:pt x="1202143" y="983945"/>
                  </a:lnTo>
                  <a:lnTo>
                    <a:pt x="1375625" y="0"/>
                  </a:lnTo>
                  <a:close/>
                </a:path>
                <a:path w="1854200" h="984250">
                  <a:moveTo>
                    <a:pt x="1440599" y="0"/>
                  </a:moveTo>
                  <a:lnTo>
                    <a:pt x="1408125" y="0"/>
                  </a:lnTo>
                  <a:lnTo>
                    <a:pt x="1234643" y="983945"/>
                  </a:lnTo>
                  <a:lnTo>
                    <a:pt x="1267117" y="983945"/>
                  </a:lnTo>
                  <a:lnTo>
                    <a:pt x="1440599" y="0"/>
                  </a:lnTo>
                  <a:close/>
                </a:path>
                <a:path w="1854200" h="984250">
                  <a:moveTo>
                    <a:pt x="1505597" y="0"/>
                  </a:moveTo>
                  <a:lnTo>
                    <a:pt x="1473098" y="0"/>
                  </a:lnTo>
                  <a:lnTo>
                    <a:pt x="1299616" y="983945"/>
                  </a:lnTo>
                  <a:lnTo>
                    <a:pt x="1332115" y="983945"/>
                  </a:lnTo>
                  <a:lnTo>
                    <a:pt x="1505597" y="0"/>
                  </a:lnTo>
                  <a:close/>
                </a:path>
                <a:path w="1854200" h="984250">
                  <a:moveTo>
                    <a:pt x="1570570" y="0"/>
                  </a:moveTo>
                  <a:lnTo>
                    <a:pt x="1538084" y="0"/>
                  </a:lnTo>
                  <a:lnTo>
                    <a:pt x="1364602" y="983945"/>
                  </a:lnTo>
                  <a:lnTo>
                    <a:pt x="1397088" y="983945"/>
                  </a:lnTo>
                  <a:lnTo>
                    <a:pt x="1570570" y="0"/>
                  </a:lnTo>
                  <a:close/>
                </a:path>
                <a:path w="1854200" h="984250">
                  <a:moveTo>
                    <a:pt x="1635544" y="0"/>
                  </a:moveTo>
                  <a:lnTo>
                    <a:pt x="1603070" y="0"/>
                  </a:lnTo>
                  <a:lnTo>
                    <a:pt x="1429588" y="983945"/>
                  </a:lnTo>
                  <a:lnTo>
                    <a:pt x="1462062" y="983945"/>
                  </a:lnTo>
                  <a:lnTo>
                    <a:pt x="1635544" y="0"/>
                  </a:lnTo>
                  <a:close/>
                </a:path>
                <a:path w="1854200" h="984250">
                  <a:moveTo>
                    <a:pt x="1700530" y="0"/>
                  </a:moveTo>
                  <a:lnTo>
                    <a:pt x="1668030" y="0"/>
                  </a:lnTo>
                  <a:lnTo>
                    <a:pt x="1494548" y="983945"/>
                  </a:lnTo>
                  <a:lnTo>
                    <a:pt x="1527048" y="983945"/>
                  </a:lnTo>
                  <a:lnTo>
                    <a:pt x="1700530" y="0"/>
                  </a:lnTo>
                  <a:close/>
                </a:path>
                <a:path w="1854200" h="984250">
                  <a:moveTo>
                    <a:pt x="1765503" y="0"/>
                  </a:moveTo>
                  <a:lnTo>
                    <a:pt x="1733016" y="0"/>
                  </a:lnTo>
                  <a:lnTo>
                    <a:pt x="1559534" y="983945"/>
                  </a:lnTo>
                  <a:lnTo>
                    <a:pt x="1592021" y="983945"/>
                  </a:lnTo>
                  <a:lnTo>
                    <a:pt x="1765503" y="0"/>
                  </a:lnTo>
                  <a:close/>
                </a:path>
                <a:path w="1854200" h="984250">
                  <a:moveTo>
                    <a:pt x="1830489" y="0"/>
                  </a:moveTo>
                  <a:lnTo>
                    <a:pt x="1798002" y="0"/>
                  </a:lnTo>
                  <a:lnTo>
                    <a:pt x="1624520" y="983945"/>
                  </a:lnTo>
                  <a:lnTo>
                    <a:pt x="1657007" y="983945"/>
                  </a:lnTo>
                  <a:lnTo>
                    <a:pt x="1830489" y="0"/>
                  </a:lnTo>
                  <a:close/>
                </a:path>
                <a:path w="1854200" h="984250">
                  <a:moveTo>
                    <a:pt x="1853653" y="790041"/>
                  </a:moveTo>
                  <a:lnTo>
                    <a:pt x="1819465" y="983945"/>
                  </a:lnTo>
                  <a:lnTo>
                    <a:pt x="1851964" y="983945"/>
                  </a:lnTo>
                  <a:lnTo>
                    <a:pt x="1853653" y="974344"/>
                  </a:lnTo>
                  <a:lnTo>
                    <a:pt x="1853653" y="790041"/>
                  </a:lnTo>
                  <a:close/>
                </a:path>
                <a:path w="1854200" h="984250">
                  <a:moveTo>
                    <a:pt x="1853653" y="421474"/>
                  </a:moveTo>
                  <a:lnTo>
                    <a:pt x="1754479" y="983945"/>
                  </a:lnTo>
                  <a:lnTo>
                    <a:pt x="1786966" y="983945"/>
                  </a:lnTo>
                  <a:lnTo>
                    <a:pt x="1853653" y="605726"/>
                  </a:lnTo>
                  <a:lnTo>
                    <a:pt x="1853653" y="421474"/>
                  </a:lnTo>
                  <a:close/>
                </a:path>
                <a:path w="1854200" h="984250">
                  <a:moveTo>
                    <a:pt x="1853653" y="52857"/>
                  </a:moveTo>
                  <a:lnTo>
                    <a:pt x="1689493" y="983945"/>
                  </a:lnTo>
                  <a:lnTo>
                    <a:pt x="1721993" y="983945"/>
                  </a:lnTo>
                  <a:lnTo>
                    <a:pt x="1853653" y="237210"/>
                  </a:lnTo>
                  <a:lnTo>
                    <a:pt x="1853653" y="52857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230178" y="3319251"/>
            <a:ext cx="6467208" cy="2646998"/>
          </a:xfrm>
          <a:custGeom>
            <a:avLst/>
            <a:gdLst/>
            <a:ahLst/>
            <a:cxnLst/>
            <a:rect l="l" t="t" r="r" b="b"/>
            <a:pathLst>
              <a:path w="5537834" h="2400300">
                <a:moveTo>
                  <a:pt x="5537596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247900"/>
                </a:lnTo>
                <a:lnTo>
                  <a:pt x="7769" y="2296068"/>
                </a:lnTo>
                <a:lnTo>
                  <a:pt x="29405" y="2337903"/>
                </a:lnTo>
                <a:lnTo>
                  <a:pt x="62396" y="2370894"/>
                </a:lnTo>
                <a:lnTo>
                  <a:pt x="104231" y="2392530"/>
                </a:lnTo>
                <a:lnTo>
                  <a:pt x="152400" y="2400300"/>
                </a:lnTo>
                <a:lnTo>
                  <a:pt x="5537596" y="2400300"/>
                </a:lnTo>
                <a:lnTo>
                  <a:pt x="5537596" y="0"/>
                </a:lnTo>
                <a:close/>
              </a:path>
            </a:pathLst>
          </a:custGeom>
          <a:solidFill>
            <a:srgbClr val="FF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2" y="6862578"/>
            <a:ext cx="9148715" cy="700964"/>
            <a:chOff x="-5" y="6222989"/>
            <a:chExt cx="7833995" cy="635635"/>
          </a:xfrm>
        </p:grpSpPr>
        <p:sp>
          <p:nvSpPr>
            <p:cNvPr id="7" name="object 7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410111" y="345550"/>
            <a:ext cx="4287000" cy="596625"/>
          </a:xfrm>
          <a:custGeom>
            <a:avLst/>
            <a:gdLst/>
            <a:ahLst/>
            <a:cxnLst/>
            <a:rect l="l" t="t" r="r" b="b"/>
            <a:pathLst>
              <a:path w="3670934" h="541019">
                <a:moveTo>
                  <a:pt x="3670935" y="0"/>
                </a:moveTo>
                <a:lnTo>
                  <a:pt x="89331" y="0"/>
                </a:lnTo>
                <a:lnTo>
                  <a:pt x="0" y="540575"/>
                </a:lnTo>
                <a:lnTo>
                  <a:pt x="3670935" y="540575"/>
                </a:lnTo>
                <a:lnTo>
                  <a:pt x="3670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7664" y="4459553"/>
            <a:ext cx="3133773" cy="198907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432016" y="4434365"/>
            <a:ext cx="3386738" cy="2428515"/>
            <a:chOff x="5507700" y="4021087"/>
            <a:chExt cx="2900045" cy="2202180"/>
          </a:xfrm>
        </p:grpSpPr>
        <p:sp>
          <p:nvSpPr>
            <p:cNvPr id="12" name="object 12"/>
            <p:cNvSpPr/>
            <p:nvPr/>
          </p:nvSpPr>
          <p:spPr>
            <a:xfrm>
              <a:off x="6516260" y="5835009"/>
              <a:ext cx="1098550" cy="372745"/>
            </a:xfrm>
            <a:custGeom>
              <a:avLst/>
              <a:gdLst/>
              <a:ahLst/>
              <a:cxnLst/>
              <a:rect l="l" t="t" r="r" b="b"/>
              <a:pathLst>
                <a:path w="1098550" h="372745">
                  <a:moveTo>
                    <a:pt x="0" y="372567"/>
                  </a:moveTo>
                  <a:lnTo>
                    <a:pt x="1098321" y="372567"/>
                  </a:lnTo>
                </a:path>
                <a:path w="1098550" h="372745">
                  <a:moveTo>
                    <a:pt x="358419" y="0"/>
                  </a:moveTo>
                  <a:lnTo>
                    <a:pt x="358419" y="362445"/>
                  </a:lnTo>
                </a:path>
                <a:path w="1098550" h="372745">
                  <a:moveTo>
                    <a:pt x="739940" y="0"/>
                  </a:moveTo>
                  <a:lnTo>
                    <a:pt x="739940" y="362445"/>
                  </a:lnTo>
                </a:path>
              </a:pathLst>
            </a:custGeom>
            <a:ln w="30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9124" y="4036512"/>
              <a:ext cx="2653030" cy="1819275"/>
            </a:xfrm>
            <a:custGeom>
              <a:avLst/>
              <a:gdLst/>
              <a:ahLst/>
              <a:cxnLst/>
              <a:rect l="l" t="t" r="r" b="b"/>
              <a:pathLst>
                <a:path w="2653029" h="1819275">
                  <a:moveTo>
                    <a:pt x="0" y="224408"/>
                  </a:moveTo>
                  <a:lnTo>
                    <a:pt x="4553" y="179331"/>
                  </a:lnTo>
                  <a:lnTo>
                    <a:pt x="17605" y="137277"/>
                  </a:lnTo>
                  <a:lnTo>
                    <a:pt x="38240" y="99167"/>
                  </a:lnTo>
                  <a:lnTo>
                    <a:pt x="65541" y="65922"/>
                  </a:lnTo>
                  <a:lnTo>
                    <a:pt x="98594" y="38462"/>
                  </a:lnTo>
                  <a:lnTo>
                    <a:pt x="136484" y="17708"/>
                  </a:lnTo>
                  <a:lnTo>
                    <a:pt x="178296" y="4580"/>
                  </a:lnTo>
                  <a:lnTo>
                    <a:pt x="223113" y="0"/>
                  </a:lnTo>
                  <a:lnTo>
                    <a:pt x="2429471" y="0"/>
                  </a:lnTo>
                  <a:lnTo>
                    <a:pt x="2474292" y="4580"/>
                  </a:lnTo>
                  <a:lnTo>
                    <a:pt x="2516105" y="17708"/>
                  </a:lnTo>
                  <a:lnTo>
                    <a:pt x="2553996" y="38462"/>
                  </a:lnTo>
                  <a:lnTo>
                    <a:pt x="2587048" y="65922"/>
                  </a:lnTo>
                  <a:lnTo>
                    <a:pt x="2614348" y="99167"/>
                  </a:lnTo>
                  <a:lnTo>
                    <a:pt x="2634981" y="137277"/>
                  </a:lnTo>
                  <a:lnTo>
                    <a:pt x="2648032" y="179331"/>
                  </a:lnTo>
                  <a:lnTo>
                    <a:pt x="2652585" y="224408"/>
                  </a:lnTo>
                  <a:lnTo>
                    <a:pt x="2652585" y="1594713"/>
                  </a:lnTo>
                  <a:lnTo>
                    <a:pt x="2648032" y="1639794"/>
                  </a:lnTo>
                  <a:lnTo>
                    <a:pt x="2634981" y="1681850"/>
                  </a:lnTo>
                  <a:lnTo>
                    <a:pt x="2614348" y="1719960"/>
                  </a:lnTo>
                  <a:lnTo>
                    <a:pt x="2587048" y="1753204"/>
                  </a:lnTo>
                  <a:lnTo>
                    <a:pt x="2553996" y="1780663"/>
                  </a:lnTo>
                  <a:lnTo>
                    <a:pt x="2516105" y="1801416"/>
                  </a:lnTo>
                  <a:lnTo>
                    <a:pt x="2474292" y="1814542"/>
                  </a:lnTo>
                  <a:lnTo>
                    <a:pt x="2429471" y="1819122"/>
                  </a:lnTo>
                  <a:lnTo>
                    <a:pt x="223113" y="1819122"/>
                  </a:lnTo>
                  <a:lnTo>
                    <a:pt x="178296" y="1814542"/>
                  </a:lnTo>
                  <a:lnTo>
                    <a:pt x="136484" y="1801416"/>
                  </a:lnTo>
                  <a:lnTo>
                    <a:pt x="98594" y="1780663"/>
                  </a:lnTo>
                  <a:lnTo>
                    <a:pt x="65541" y="1753204"/>
                  </a:lnTo>
                  <a:lnTo>
                    <a:pt x="38240" y="1719960"/>
                  </a:lnTo>
                  <a:lnTo>
                    <a:pt x="17605" y="1681850"/>
                  </a:lnTo>
                  <a:lnTo>
                    <a:pt x="4553" y="1639794"/>
                  </a:lnTo>
                  <a:lnTo>
                    <a:pt x="0" y="1594713"/>
                  </a:lnTo>
                  <a:lnTo>
                    <a:pt x="0" y="224408"/>
                  </a:lnTo>
                  <a:close/>
                </a:path>
              </a:pathLst>
            </a:custGeom>
            <a:ln w="30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7700" y="558789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6001" y="0"/>
                  </a:moveTo>
                  <a:lnTo>
                    <a:pt x="166475" y="5705"/>
                  </a:lnTo>
                  <a:lnTo>
                    <a:pt x="121011" y="21957"/>
                  </a:lnTo>
                  <a:lnTo>
                    <a:pt x="80904" y="47458"/>
                  </a:lnTo>
                  <a:lnTo>
                    <a:pt x="47454" y="80910"/>
                  </a:lnTo>
                  <a:lnTo>
                    <a:pt x="21955" y="121016"/>
                  </a:lnTo>
                  <a:lnTo>
                    <a:pt x="5704" y="166479"/>
                  </a:lnTo>
                  <a:lnTo>
                    <a:pt x="0" y="216001"/>
                  </a:lnTo>
                  <a:lnTo>
                    <a:pt x="5704" y="265527"/>
                  </a:lnTo>
                  <a:lnTo>
                    <a:pt x="21955" y="310992"/>
                  </a:lnTo>
                  <a:lnTo>
                    <a:pt x="47454" y="351098"/>
                  </a:lnTo>
                  <a:lnTo>
                    <a:pt x="80904" y="384549"/>
                  </a:lnTo>
                  <a:lnTo>
                    <a:pt x="121011" y="410047"/>
                  </a:lnTo>
                  <a:lnTo>
                    <a:pt x="166475" y="426298"/>
                  </a:lnTo>
                  <a:lnTo>
                    <a:pt x="216001" y="432003"/>
                  </a:lnTo>
                  <a:lnTo>
                    <a:pt x="265527" y="426298"/>
                  </a:lnTo>
                  <a:lnTo>
                    <a:pt x="310992" y="410047"/>
                  </a:lnTo>
                  <a:lnTo>
                    <a:pt x="351098" y="384549"/>
                  </a:lnTo>
                  <a:lnTo>
                    <a:pt x="384549" y="351098"/>
                  </a:lnTo>
                  <a:lnTo>
                    <a:pt x="410047" y="310992"/>
                  </a:lnTo>
                  <a:lnTo>
                    <a:pt x="426298" y="265527"/>
                  </a:lnTo>
                  <a:lnTo>
                    <a:pt x="432003" y="216001"/>
                  </a:lnTo>
                  <a:lnTo>
                    <a:pt x="426298" y="166479"/>
                  </a:lnTo>
                  <a:lnTo>
                    <a:pt x="410047" y="121016"/>
                  </a:lnTo>
                  <a:lnTo>
                    <a:pt x="384549" y="80910"/>
                  </a:lnTo>
                  <a:lnTo>
                    <a:pt x="351098" y="47458"/>
                  </a:lnTo>
                  <a:lnTo>
                    <a:pt x="310992" y="21957"/>
                  </a:lnTo>
                  <a:lnTo>
                    <a:pt x="265527" y="5705"/>
                  </a:lnTo>
                  <a:lnTo>
                    <a:pt x="216001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00701" y="5648850"/>
              <a:ext cx="269875" cy="290830"/>
            </a:xfrm>
            <a:custGeom>
              <a:avLst/>
              <a:gdLst/>
              <a:ahLst/>
              <a:cxnLst/>
              <a:rect l="l" t="t" r="r" b="b"/>
              <a:pathLst>
                <a:path w="269875" h="290829">
                  <a:moveTo>
                    <a:pt x="185712" y="0"/>
                  </a:moveTo>
                  <a:lnTo>
                    <a:pt x="141732" y="110172"/>
                  </a:lnTo>
                  <a:lnTo>
                    <a:pt x="47015" y="110172"/>
                  </a:lnTo>
                  <a:lnTo>
                    <a:pt x="9436" y="150621"/>
                  </a:lnTo>
                  <a:lnTo>
                    <a:pt x="0" y="262267"/>
                  </a:lnTo>
                  <a:lnTo>
                    <a:pt x="146964" y="290499"/>
                  </a:lnTo>
                  <a:lnTo>
                    <a:pt x="259740" y="209588"/>
                  </a:lnTo>
                  <a:lnTo>
                    <a:pt x="266281" y="202486"/>
                  </a:lnTo>
                  <a:lnTo>
                    <a:pt x="269482" y="193700"/>
                  </a:lnTo>
                  <a:lnTo>
                    <a:pt x="269171" y="184352"/>
                  </a:lnTo>
                  <a:lnTo>
                    <a:pt x="228942" y="167093"/>
                  </a:lnTo>
                  <a:lnTo>
                    <a:pt x="177749" y="203682"/>
                  </a:lnTo>
                  <a:lnTo>
                    <a:pt x="206794" y="28168"/>
                  </a:lnTo>
                  <a:lnTo>
                    <a:pt x="206282" y="18496"/>
                  </a:lnTo>
                  <a:lnTo>
                    <a:pt x="202034" y="9945"/>
                  </a:lnTo>
                  <a:lnTo>
                    <a:pt x="194896" y="3463"/>
                  </a:lnTo>
                  <a:lnTo>
                    <a:pt x="185712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00701" y="5648850"/>
              <a:ext cx="269875" cy="290830"/>
            </a:xfrm>
            <a:custGeom>
              <a:avLst/>
              <a:gdLst/>
              <a:ahLst/>
              <a:cxnLst/>
              <a:rect l="l" t="t" r="r" b="b"/>
              <a:pathLst>
                <a:path w="269875" h="290829">
                  <a:moveTo>
                    <a:pt x="0" y="262267"/>
                  </a:moveTo>
                  <a:lnTo>
                    <a:pt x="9436" y="150621"/>
                  </a:lnTo>
                  <a:lnTo>
                    <a:pt x="30673" y="115619"/>
                  </a:lnTo>
                  <a:lnTo>
                    <a:pt x="47015" y="110172"/>
                  </a:lnTo>
                  <a:lnTo>
                    <a:pt x="141732" y="110172"/>
                  </a:lnTo>
                  <a:lnTo>
                    <a:pt x="156667" y="19913"/>
                  </a:lnTo>
                  <a:lnTo>
                    <a:pt x="160276" y="10912"/>
                  </a:lnTo>
                  <a:lnTo>
                    <a:pt x="167055" y="4175"/>
                  </a:lnTo>
                  <a:lnTo>
                    <a:pt x="175901" y="329"/>
                  </a:lnTo>
                  <a:lnTo>
                    <a:pt x="185712" y="0"/>
                  </a:lnTo>
                  <a:lnTo>
                    <a:pt x="194896" y="3463"/>
                  </a:lnTo>
                  <a:lnTo>
                    <a:pt x="202034" y="9945"/>
                  </a:lnTo>
                  <a:lnTo>
                    <a:pt x="206282" y="18496"/>
                  </a:lnTo>
                  <a:lnTo>
                    <a:pt x="206794" y="28168"/>
                  </a:lnTo>
                  <a:lnTo>
                    <a:pt x="187248" y="146380"/>
                  </a:lnTo>
                  <a:lnTo>
                    <a:pt x="177749" y="203682"/>
                  </a:lnTo>
                  <a:lnTo>
                    <a:pt x="228942" y="167093"/>
                  </a:lnTo>
                  <a:lnTo>
                    <a:pt x="237738" y="163094"/>
                  </a:lnTo>
                  <a:lnTo>
                    <a:pt x="247091" y="162787"/>
                  </a:lnTo>
                  <a:lnTo>
                    <a:pt x="255881" y="165991"/>
                  </a:lnTo>
                  <a:lnTo>
                    <a:pt x="262991" y="172529"/>
                  </a:lnTo>
                  <a:lnTo>
                    <a:pt x="265176" y="175564"/>
                  </a:lnTo>
                  <a:lnTo>
                    <a:pt x="269171" y="184352"/>
                  </a:lnTo>
                  <a:lnTo>
                    <a:pt x="269482" y="193700"/>
                  </a:lnTo>
                  <a:lnTo>
                    <a:pt x="266281" y="202486"/>
                  </a:lnTo>
                  <a:lnTo>
                    <a:pt x="259740" y="209588"/>
                  </a:lnTo>
                  <a:lnTo>
                    <a:pt x="146964" y="290499"/>
                  </a:lnTo>
                </a:path>
              </a:pathLst>
            </a:custGeom>
            <a:ln w="14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619092" y="406157"/>
            <a:ext cx="1057475" cy="210779"/>
            <a:chOff x="1386420" y="368300"/>
            <a:chExt cx="905510" cy="191135"/>
          </a:xfrm>
        </p:grpSpPr>
        <p:sp>
          <p:nvSpPr>
            <p:cNvPr id="18" name="object 18"/>
            <p:cNvSpPr/>
            <p:nvPr/>
          </p:nvSpPr>
          <p:spPr>
            <a:xfrm>
              <a:off x="1576984" y="368300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6420" y="368300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099" y="245096"/>
            <a:ext cx="764430" cy="63394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707" y="1406011"/>
            <a:ext cx="193193" cy="17255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65146" y="1312472"/>
            <a:ext cx="8375261" cy="573795"/>
          </a:xfrm>
          <a:prstGeom prst="rect">
            <a:avLst/>
          </a:prstGeom>
        </p:spPr>
        <p:txBody>
          <a:bodyPr vert="horz" wrap="square" lIns="0" tIns="8684" rIns="0" bIns="0" rtlCol="0">
            <a:spAutoFit/>
          </a:bodyPr>
          <a:lstStyle/>
          <a:p>
            <a:pPr marL="14472" marR="5791">
              <a:lnSpc>
                <a:spcPct val="101800"/>
              </a:lnSpc>
              <a:spcBef>
                <a:spcPts val="68"/>
              </a:spcBef>
            </a:pPr>
            <a:r>
              <a:rPr b="1" spc="-57" dirty="0">
                <a:latin typeface="Tahoma"/>
                <a:cs typeface="Tahoma"/>
              </a:rPr>
              <a:t>LES</a:t>
            </a:r>
            <a:r>
              <a:rPr b="1" spc="-51" dirty="0">
                <a:latin typeface="Tahoma"/>
                <a:cs typeface="Tahoma"/>
              </a:rPr>
              <a:t> </a:t>
            </a:r>
            <a:r>
              <a:rPr b="1" spc="-57" dirty="0">
                <a:latin typeface="Tahoma"/>
                <a:cs typeface="Tahoma"/>
              </a:rPr>
              <a:t>FAMILLES</a:t>
            </a:r>
            <a:r>
              <a:rPr b="1" spc="-46" dirty="0">
                <a:latin typeface="Tahoma"/>
                <a:cs typeface="Tahoma"/>
              </a:rPr>
              <a:t> </a:t>
            </a:r>
            <a:r>
              <a:rPr b="1" spc="11" dirty="0">
                <a:latin typeface="Tahoma"/>
                <a:cs typeface="Tahoma"/>
              </a:rPr>
              <a:t>DE</a:t>
            </a:r>
            <a:r>
              <a:rPr b="1" spc="-51" dirty="0">
                <a:latin typeface="Tahoma"/>
                <a:cs typeface="Tahoma"/>
              </a:rPr>
              <a:t> MÉTIERS</a:t>
            </a:r>
            <a:r>
              <a:rPr b="1" spc="-46" dirty="0">
                <a:latin typeface="Tahoma"/>
                <a:cs typeface="Tahoma"/>
              </a:rPr>
              <a:t> </a:t>
            </a:r>
            <a:r>
              <a:rPr b="1" spc="57" dirty="0">
                <a:latin typeface="Tahoma"/>
                <a:cs typeface="Tahoma"/>
              </a:rPr>
              <a:t>DANS</a:t>
            </a:r>
            <a:r>
              <a:rPr b="1" spc="-46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L’ENSEIGNEMENT</a:t>
            </a:r>
            <a:r>
              <a:rPr b="1" spc="-51" dirty="0">
                <a:latin typeface="Tahoma"/>
                <a:cs typeface="Tahoma"/>
              </a:rPr>
              <a:t> </a:t>
            </a:r>
            <a:r>
              <a:rPr b="1" spc="6" dirty="0">
                <a:latin typeface="Tahoma"/>
                <a:cs typeface="Tahoma"/>
              </a:rPr>
              <a:t>AGRICOLE </a:t>
            </a:r>
            <a:r>
              <a:rPr b="1" spc="-580" dirty="0">
                <a:latin typeface="Tahoma"/>
                <a:cs typeface="Tahoma"/>
              </a:rPr>
              <a:t> </a:t>
            </a:r>
            <a:r>
              <a:rPr b="1" spc="29" dirty="0">
                <a:latin typeface="Tahoma"/>
                <a:cs typeface="Tahoma"/>
              </a:rPr>
              <a:t>ET</a:t>
            </a:r>
            <a:r>
              <a:rPr b="1" spc="-51" dirty="0">
                <a:latin typeface="Tahoma"/>
                <a:cs typeface="Tahoma"/>
              </a:rPr>
              <a:t> </a:t>
            </a:r>
            <a:r>
              <a:rPr b="1" spc="-57" dirty="0">
                <a:latin typeface="Tahoma"/>
                <a:cs typeface="Tahoma"/>
              </a:rPr>
              <a:t>LES</a:t>
            </a:r>
            <a:r>
              <a:rPr b="1" spc="-51" dirty="0">
                <a:latin typeface="Tahoma"/>
                <a:cs typeface="Tahoma"/>
              </a:rPr>
              <a:t> SPÉCIALITÉS </a:t>
            </a:r>
            <a:r>
              <a:rPr b="1" spc="29" dirty="0">
                <a:latin typeface="Tahoma"/>
                <a:cs typeface="Tahoma"/>
              </a:rPr>
              <a:t>HORS</a:t>
            </a:r>
            <a:r>
              <a:rPr b="1" spc="-51" dirty="0">
                <a:latin typeface="Tahoma"/>
                <a:cs typeface="Tahoma"/>
              </a:rPr>
              <a:t> </a:t>
            </a:r>
            <a:r>
              <a:rPr b="1" spc="-57" dirty="0">
                <a:latin typeface="Tahoma"/>
                <a:cs typeface="Tahoma"/>
              </a:rPr>
              <a:t>FAMILLES</a:t>
            </a:r>
            <a:r>
              <a:rPr b="1" spc="-46" dirty="0">
                <a:latin typeface="Tahoma"/>
                <a:cs typeface="Tahoma"/>
              </a:rPr>
              <a:t> </a:t>
            </a:r>
            <a:r>
              <a:rPr b="1" spc="11" dirty="0">
                <a:latin typeface="Tahoma"/>
                <a:cs typeface="Tahoma"/>
              </a:rPr>
              <a:t>DE</a:t>
            </a:r>
            <a:r>
              <a:rPr b="1" spc="-51" dirty="0">
                <a:latin typeface="Tahoma"/>
                <a:cs typeface="Tahoma"/>
              </a:rPr>
              <a:t> MÉTIERS</a:t>
            </a:r>
            <a:endParaRPr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9876" y="2152126"/>
            <a:ext cx="3093819" cy="4569193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14472" marR="658517">
              <a:spcBef>
                <a:spcPts val="114"/>
              </a:spcBef>
            </a:pPr>
            <a:r>
              <a:rPr sz="1100" b="1" spc="-233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100" b="1" spc="-29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100" b="1" spc="-17" dirty="0">
                <a:latin typeface="Tahoma"/>
                <a:cs typeface="Tahoma"/>
              </a:rPr>
              <a:t>M</a:t>
            </a:r>
            <a:r>
              <a:rPr sz="1100" b="1" spc="6" dirty="0">
                <a:latin typeface="Tahoma"/>
                <a:cs typeface="Tahoma"/>
              </a:rPr>
              <a:t>É</a:t>
            </a:r>
            <a:r>
              <a:rPr sz="1100" b="1" spc="-57" dirty="0">
                <a:latin typeface="Tahoma"/>
                <a:cs typeface="Tahoma"/>
              </a:rPr>
              <a:t>TIE</a:t>
            </a:r>
            <a:r>
              <a:rPr sz="1100" b="1" spc="-74" dirty="0">
                <a:latin typeface="Tahoma"/>
                <a:cs typeface="Tahoma"/>
              </a:rPr>
              <a:t>R</a:t>
            </a:r>
            <a:r>
              <a:rPr sz="1100" b="1" spc="-57" dirty="0">
                <a:latin typeface="Tahoma"/>
                <a:cs typeface="Tahoma"/>
              </a:rPr>
              <a:t>S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DE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L</a:t>
            </a:r>
            <a:r>
              <a:rPr sz="1100" b="1" spc="-103" dirty="0">
                <a:latin typeface="Tahoma"/>
                <a:cs typeface="Tahoma"/>
              </a:rPr>
              <a:t>’</a:t>
            </a:r>
            <a:r>
              <a:rPr sz="1100" b="1" spc="-6" dirty="0">
                <a:latin typeface="Tahoma"/>
                <a:cs typeface="Tahoma"/>
              </a:rPr>
              <a:t>ALIMEN</a:t>
            </a:r>
            <a:r>
              <a:rPr sz="1100" b="1" spc="-86" dirty="0">
                <a:latin typeface="Tahoma"/>
                <a:cs typeface="Tahoma"/>
              </a:rPr>
              <a:t>T</a:t>
            </a:r>
            <a:r>
              <a:rPr sz="1100" b="1" spc="-11" dirty="0">
                <a:latin typeface="Tahoma"/>
                <a:cs typeface="Tahoma"/>
              </a:rPr>
              <a:t>A</a:t>
            </a:r>
            <a:r>
              <a:rPr sz="1100" b="1" spc="-23" dirty="0">
                <a:latin typeface="Tahoma"/>
                <a:cs typeface="Tahoma"/>
              </a:rPr>
              <a:t>TION-  </a:t>
            </a:r>
            <a:r>
              <a:rPr sz="1100" b="1" spc="-40" dirty="0">
                <a:latin typeface="Tahoma"/>
                <a:cs typeface="Tahoma"/>
              </a:rPr>
              <a:t>BIO-INDUSTRIE-LABORATOIRE</a:t>
            </a:r>
            <a:endParaRPr sz="1100">
              <a:latin typeface="Tahoma"/>
              <a:cs typeface="Tahoma"/>
            </a:endParaRPr>
          </a:p>
          <a:p>
            <a:pPr marL="111442" indent="-97694">
              <a:spcBef>
                <a:spcPts val="456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5"/>
              </a:rPr>
              <a:t>Bio-industries</a:t>
            </a:r>
            <a:r>
              <a:rPr sz="1000" u="sng" spc="-8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00" u="sng" spc="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5"/>
              </a:rPr>
              <a:t>de</a:t>
            </a:r>
            <a:r>
              <a:rPr sz="1000" u="sng" spc="-7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5"/>
              </a:rPr>
              <a:t>transformation</a:t>
            </a:r>
            <a:r>
              <a:rPr sz="1000" spc="-80" dirty="0">
                <a:solidFill>
                  <a:srgbClr val="000091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000" spc="-91" dirty="0">
                <a:latin typeface="Verdana"/>
                <a:cs typeface="Verdana"/>
              </a:rPr>
              <a:t>(BIT)</a:t>
            </a:r>
            <a:endParaRPr sz="1000">
              <a:latin typeface="Verdana"/>
              <a:cs typeface="Verdana"/>
            </a:endParaRPr>
          </a:p>
          <a:p>
            <a:pPr marL="111442" indent="-97694">
              <a:spcBef>
                <a:spcPts val="250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-29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L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ab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o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r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a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t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oi</a:t>
            </a:r>
            <a:r>
              <a:rPr sz="1000" u="sng" spc="-4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r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00" u="sng" spc="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c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ont</a:t>
            </a: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r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ôl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q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uali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t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6"/>
              </a:rPr>
              <a:t>é</a:t>
            </a:r>
            <a:endParaRPr sz="1000">
              <a:latin typeface="Verdana"/>
              <a:cs typeface="Verdana"/>
            </a:endParaRPr>
          </a:p>
          <a:p>
            <a:pPr marL="14472">
              <a:spcBef>
                <a:spcPts val="935"/>
              </a:spcBef>
            </a:pPr>
            <a:r>
              <a:rPr sz="1100" b="1" spc="-233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100" b="1" spc="-29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100" b="1" spc="-17" dirty="0">
                <a:latin typeface="Tahoma"/>
                <a:cs typeface="Tahoma"/>
              </a:rPr>
              <a:t>M</a:t>
            </a:r>
            <a:r>
              <a:rPr sz="1100" b="1" spc="6" dirty="0">
                <a:latin typeface="Tahoma"/>
                <a:cs typeface="Tahoma"/>
              </a:rPr>
              <a:t>É</a:t>
            </a:r>
            <a:r>
              <a:rPr sz="1100" b="1" spc="-57" dirty="0">
                <a:latin typeface="Tahoma"/>
                <a:cs typeface="Tahoma"/>
              </a:rPr>
              <a:t>TIE</a:t>
            </a:r>
            <a:r>
              <a:rPr sz="1100" b="1" spc="-74" dirty="0">
                <a:latin typeface="Tahoma"/>
                <a:cs typeface="Tahoma"/>
              </a:rPr>
              <a:t>R</a:t>
            </a:r>
            <a:r>
              <a:rPr sz="1100" b="1" spc="-57" dirty="0">
                <a:latin typeface="Tahoma"/>
                <a:cs typeface="Tahoma"/>
              </a:rPr>
              <a:t>S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46" dirty="0">
                <a:latin typeface="Tahoma"/>
                <a:cs typeface="Tahoma"/>
              </a:rPr>
              <a:t>D</a:t>
            </a:r>
            <a:r>
              <a:rPr sz="1100" b="1" spc="-11" dirty="0">
                <a:latin typeface="Tahoma"/>
                <a:cs typeface="Tahoma"/>
              </a:rPr>
              <a:t>U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74" dirty="0">
                <a:latin typeface="Tahoma"/>
                <a:cs typeface="Tahoma"/>
              </a:rPr>
              <a:t>C</a:t>
            </a:r>
            <a:r>
              <a:rPr sz="1100" b="1" spc="-23" dirty="0">
                <a:latin typeface="Tahoma"/>
                <a:cs typeface="Tahoma"/>
              </a:rPr>
              <a:t>ONSEIL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DE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23" dirty="0">
                <a:latin typeface="Tahoma"/>
                <a:cs typeface="Tahoma"/>
              </a:rPr>
              <a:t>VENTE</a:t>
            </a:r>
            <a:endParaRPr sz="1100">
              <a:latin typeface="Tahoma"/>
              <a:cs typeface="Tahoma"/>
            </a:endParaRPr>
          </a:p>
          <a:p>
            <a:pPr marL="111442" indent="-97694">
              <a:spcBef>
                <a:spcPts val="228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7"/>
              </a:rPr>
              <a:t>Technicien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7"/>
              </a:rPr>
              <a:t>conseil</a:t>
            </a:r>
            <a:r>
              <a:rPr sz="1000" u="sng" spc="-8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7"/>
              </a:rPr>
              <a:t>vente</a:t>
            </a:r>
            <a:r>
              <a:rPr sz="1000" u="sng" spc="-8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7"/>
              </a:rPr>
              <a:t>en</a:t>
            </a:r>
            <a:r>
              <a:rPr sz="1000" u="sng" spc="-8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7"/>
              </a:rPr>
              <a:t>alimentation</a:t>
            </a:r>
            <a:endParaRPr sz="1000">
              <a:latin typeface="Verdana"/>
              <a:cs typeface="Verdana"/>
            </a:endParaRPr>
          </a:p>
          <a:p>
            <a:pPr marL="111442" indent="-97694">
              <a:spcBef>
                <a:spcPts val="250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-68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T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e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chnicie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000" u="sng" spc="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c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on</a:t>
            </a: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s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ei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l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000" u="sng" spc="-7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v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en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te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en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8"/>
              </a:rPr>
              <a:t>animalerie</a:t>
            </a:r>
            <a:endParaRPr sz="1000">
              <a:latin typeface="Verdana"/>
              <a:cs typeface="Verdana"/>
            </a:endParaRPr>
          </a:p>
          <a:p>
            <a:pPr marL="111442" indent="-97694">
              <a:spcBef>
                <a:spcPts val="250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9"/>
              </a:rPr>
              <a:t>Technicien</a:t>
            </a:r>
            <a:r>
              <a:rPr sz="1000" u="sng" spc="-8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9"/>
              </a:rPr>
              <a:t>conseil</a:t>
            </a:r>
            <a:r>
              <a:rPr sz="1000" u="sng" spc="-7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9"/>
              </a:rPr>
              <a:t>vente</a:t>
            </a:r>
            <a:r>
              <a:rPr sz="1000" u="sng" spc="-8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000" u="sng" spc="-4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9"/>
              </a:rPr>
              <a:t>univers</a:t>
            </a:r>
            <a:r>
              <a:rPr sz="1000" u="sng" spc="-7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000" u="sng" spc="-29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9"/>
              </a:rPr>
              <a:t>jardinerie</a:t>
            </a:r>
            <a:endParaRPr sz="1000">
              <a:latin typeface="Verdana"/>
              <a:cs typeface="Verdana"/>
            </a:endParaRPr>
          </a:p>
          <a:p>
            <a:pPr marL="14472" marR="1107175">
              <a:spcBef>
                <a:spcPts val="935"/>
              </a:spcBef>
            </a:pPr>
            <a:r>
              <a:rPr sz="1100" b="1" spc="-233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100" b="1" spc="-29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100" b="1" spc="-17" dirty="0">
                <a:latin typeface="Tahoma"/>
                <a:cs typeface="Tahoma"/>
              </a:rPr>
              <a:t>M</a:t>
            </a:r>
            <a:r>
              <a:rPr sz="1100" b="1" spc="6" dirty="0">
                <a:latin typeface="Tahoma"/>
                <a:cs typeface="Tahoma"/>
              </a:rPr>
              <a:t>É</a:t>
            </a:r>
            <a:r>
              <a:rPr sz="1100" b="1" spc="-57" dirty="0">
                <a:latin typeface="Tahoma"/>
                <a:cs typeface="Tahoma"/>
              </a:rPr>
              <a:t>TIE</a:t>
            </a:r>
            <a:r>
              <a:rPr sz="1100" b="1" spc="-74" dirty="0">
                <a:latin typeface="Tahoma"/>
                <a:cs typeface="Tahoma"/>
              </a:rPr>
              <a:t>R</a:t>
            </a:r>
            <a:r>
              <a:rPr sz="1100" b="1" spc="-57" dirty="0">
                <a:latin typeface="Tahoma"/>
                <a:cs typeface="Tahoma"/>
              </a:rPr>
              <a:t>S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DE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L</a:t>
            </a:r>
            <a:r>
              <a:rPr sz="1100" b="1" spc="68" dirty="0">
                <a:latin typeface="Tahoma"/>
                <a:cs typeface="Tahoma"/>
              </a:rPr>
              <a:t>A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80" dirty="0">
                <a:latin typeface="Tahoma"/>
                <a:cs typeface="Tahoma"/>
              </a:rPr>
              <a:t>N</a:t>
            </a:r>
            <a:r>
              <a:rPr sz="1100" b="1" spc="-17" dirty="0">
                <a:latin typeface="Tahoma"/>
                <a:cs typeface="Tahoma"/>
              </a:rPr>
              <a:t>A</a:t>
            </a:r>
            <a:r>
              <a:rPr sz="1100" b="1" spc="29" dirty="0">
                <a:latin typeface="Tahoma"/>
                <a:cs typeface="Tahoma"/>
              </a:rPr>
              <a:t>T</a:t>
            </a:r>
            <a:r>
              <a:rPr sz="1100" b="1" spc="-29" dirty="0">
                <a:latin typeface="Tahoma"/>
                <a:cs typeface="Tahoma"/>
              </a:rPr>
              <a:t>URE  </a:t>
            </a:r>
            <a:r>
              <a:rPr sz="1100" b="1" spc="-34" dirty="0">
                <a:latin typeface="Tahoma"/>
                <a:cs typeface="Tahoma"/>
              </a:rPr>
              <a:t>JARDIN-PAYSAGE-FORÊT</a:t>
            </a:r>
            <a:endParaRPr sz="1100">
              <a:latin typeface="Tahoma"/>
              <a:cs typeface="Tahoma"/>
            </a:endParaRPr>
          </a:p>
          <a:p>
            <a:pPr marL="111442" indent="-97694">
              <a:spcBef>
                <a:spcPts val="228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68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A</a:t>
            </a: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ména</a:t>
            </a:r>
            <a:r>
              <a:rPr sz="1000" u="sng" spc="-5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g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ement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s </a:t>
            </a:r>
            <a:r>
              <a:rPr sz="1000" u="sng" spc="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p</a:t>
            </a:r>
            <a:r>
              <a:rPr sz="1000" u="sng" spc="-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a</a:t>
            </a:r>
            <a:r>
              <a:rPr sz="1000" u="sng" spc="-68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y</a:t>
            </a:r>
            <a:r>
              <a:rPr sz="1000" u="sng" spc="-9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s</a:t>
            </a:r>
            <a:r>
              <a:rPr sz="1000" u="sng" spc="-5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a</a:t>
            </a:r>
            <a:r>
              <a:rPr sz="1000" u="sng" spc="-8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g</a:t>
            </a:r>
            <a:r>
              <a:rPr sz="1000" u="sng" spc="-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0"/>
              </a:rPr>
              <a:t>ers</a:t>
            </a:r>
            <a:endParaRPr sz="1000">
              <a:latin typeface="Verdana"/>
              <a:cs typeface="Verdana"/>
            </a:endParaRPr>
          </a:p>
          <a:p>
            <a:pPr marL="111442" indent="-97694">
              <a:spcBef>
                <a:spcPts val="250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1"/>
              </a:rPr>
              <a:t>Forêt</a:t>
            </a:r>
            <a:endParaRPr sz="1000">
              <a:latin typeface="Verdana"/>
              <a:cs typeface="Verdana"/>
            </a:endParaRPr>
          </a:p>
          <a:p>
            <a:pPr marL="111442" indent="-97694">
              <a:spcBef>
                <a:spcPts val="23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G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s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tio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000" u="sng" spc="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d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s 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mili</a:t>
            </a: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e</a:t>
            </a:r>
            <a:r>
              <a:rPr sz="1000" u="sng" spc="-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u</a:t>
            </a:r>
            <a:r>
              <a:rPr sz="1000" u="sng" spc="-68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x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na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t</a:t>
            </a:r>
            <a:r>
              <a:rPr sz="1000" u="sng" spc="-4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u</a:t>
            </a:r>
            <a:r>
              <a:rPr sz="1000" u="sng" spc="-6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r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el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s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e</a:t>
            </a:r>
            <a:r>
              <a:rPr sz="1000" u="sng" spc="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t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d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l</a:t>
            </a:r>
            <a:r>
              <a:rPr sz="1000" u="sng" spc="-4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a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f</a:t>
            </a:r>
            <a:r>
              <a:rPr sz="1000" u="sng" spc="-29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2"/>
              </a:rPr>
              <a:t>aune</a:t>
            </a:r>
            <a:endParaRPr sz="1000">
              <a:latin typeface="Verdana"/>
              <a:cs typeface="Verdana"/>
            </a:endParaRPr>
          </a:p>
          <a:p>
            <a:pPr marL="14472">
              <a:spcBef>
                <a:spcPts val="935"/>
              </a:spcBef>
            </a:pPr>
            <a:r>
              <a:rPr sz="1100" b="1" spc="-233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100" b="1" spc="-29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100" b="1" spc="-17" dirty="0">
                <a:latin typeface="Tahoma"/>
                <a:cs typeface="Tahoma"/>
              </a:rPr>
              <a:t>M</a:t>
            </a:r>
            <a:r>
              <a:rPr sz="1100" b="1" spc="6" dirty="0">
                <a:latin typeface="Tahoma"/>
                <a:cs typeface="Tahoma"/>
              </a:rPr>
              <a:t>É</a:t>
            </a:r>
            <a:r>
              <a:rPr sz="1100" b="1" spc="-57" dirty="0">
                <a:latin typeface="Tahoma"/>
                <a:cs typeface="Tahoma"/>
              </a:rPr>
              <a:t>TIE</a:t>
            </a:r>
            <a:r>
              <a:rPr sz="1100" b="1" spc="-74" dirty="0">
                <a:latin typeface="Tahoma"/>
                <a:cs typeface="Tahoma"/>
              </a:rPr>
              <a:t>R</a:t>
            </a:r>
            <a:r>
              <a:rPr sz="1100" b="1" spc="-57" dirty="0">
                <a:latin typeface="Tahoma"/>
                <a:cs typeface="Tahoma"/>
              </a:rPr>
              <a:t>S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17" dirty="0">
                <a:latin typeface="Tahoma"/>
                <a:cs typeface="Tahoma"/>
              </a:rPr>
              <a:t>DES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63" dirty="0">
                <a:latin typeface="Tahoma"/>
                <a:cs typeface="Tahoma"/>
              </a:rPr>
              <a:t>P</a:t>
            </a:r>
            <a:r>
              <a:rPr sz="1100" b="1" spc="-80" dirty="0">
                <a:latin typeface="Tahoma"/>
                <a:cs typeface="Tahoma"/>
              </a:rPr>
              <a:t>R</a:t>
            </a:r>
            <a:r>
              <a:rPr sz="1100" b="1" spc="51" dirty="0">
                <a:latin typeface="Tahoma"/>
                <a:cs typeface="Tahoma"/>
              </a:rPr>
              <a:t>O</a:t>
            </a:r>
            <a:r>
              <a:rPr sz="1100" b="1" spc="57" dirty="0">
                <a:latin typeface="Tahoma"/>
                <a:cs typeface="Tahoma"/>
              </a:rPr>
              <a:t>D</a:t>
            </a:r>
            <a:r>
              <a:rPr sz="1100" b="1" spc="-6" dirty="0">
                <a:latin typeface="Tahoma"/>
                <a:cs typeface="Tahoma"/>
              </a:rPr>
              <a:t>U</a:t>
            </a:r>
            <a:r>
              <a:rPr sz="1100" b="1" spc="6" dirty="0">
                <a:latin typeface="Tahoma"/>
                <a:cs typeface="Tahoma"/>
              </a:rPr>
              <a:t>CTIONS</a:t>
            </a:r>
            <a:endParaRPr sz="1100">
              <a:latin typeface="Tahoma"/>
              <a:cs typeface="Tahoma"/>
            </a:endParaRPr>
          </a:p>
          <a:p>
            <a:pPr marL="111442" indent="-97694">
              <a:spcBef>
                <a:spcPts val="228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3"/>
              </a:rPr>
              <a:t>Agroéquipement</a:t>
            </a:r>
            <a:endParaRPr sz="1000">
              <a:latin typeface="Verdana"/>
              <a:cs typeface="Verdana"/>
            </a:endParaRPr>
          </a:p>
          <a:p>
            <a:pPr marL="111442" marR="146900" indent="-97694">
              <a:spcBef>
                <a:spcPts val="250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C</a:t>
            </a:r>
            <a:r>
              <a:rPr sz="1000" u="sng" spc="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ondui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t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 </a:t>
            </a: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d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 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p</a:t>
            </a: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r</a:t>
            </a:r>
            <a:r>
              <a:rPr sz="1000" u="sng" spc="29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o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du</a:t>
            </a:r>
            <a:r>
              <a:rPr sz="1000" u="sng" spc="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ction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s 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ho</a:t>
            </a:r>
            <a:r>
              <a:rPr sz="1000" u="sng" spc="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r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ti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col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4"/>
              </a:rPr>
              <a:t>s</a:t>
            </a:r>
            <a:r>
              <a:rPr sz="1000" spc="-86" dirty="0">
                <a:solidFill>
                  <a:srgbClr val="000091"/>
                </a:solidFill>
                <a:latin typeface="Verdana"/>
                <a:cs typeface="Verdana"/>
                <a:hlinkClick r:id="rId14"/>
              </a:rPr>
              <a:t> </a:t>
            </a:r>
            <a:r>
              <a:rPr sz="1000" spc="-171" dirty="0">
                <a:latin typeface="Verdana"/>
                <a:cs typeface="Verdana"/>
                <a:hlinkClick r:id="rId14"/>
              </a:rPr>
              <a:t>(</a:t>
            </a:r>
            <a:r>
              <a:rPr sz="1000" spc="-17" dirty="0">
                <a:latin typeface="Verdana"/>
                <a:cs typeface="Verdana"/>
                <a:hlinkClick r:id="rId14"/>
              </a:rPr>
              <a:t>arb</a:t>
            </a:r>
            <a:r>
              <a:rPr sz="1000" spc="-51" dirty="0">
                <a:latin typeface="Verdana"/>
                <a:cs typeface="Verdana"/>
                <a:hlinkClick r:id="rId14"/>
              </a:rPr>
              <a:t>r</a:t>
            </a:r>
            <a:r>
              <a:rPr sz="1000" spc="-23" dirty="0">
                <a:latin typeface="Verdana"/>
                <a:cs typeface="Verdana"/>
                <a:hlinkClick r:id="rId14"/>
              </a:rPr>
              <a:t>e</a:t>
            </a:r>
            <a:r>
              <a:rPr sz="1000" spc="-103" dirty="0">
                <a:latin typeface="Verdana"/>
                <a:cs typeface="Verdana"/>
                <a:hlinkClick r:id="rId14"/>
              </a:rPr>
              <a:t>s</a:t>
            </a:r>
            <a:r>
              <a:rPr sz="1000" spc="-97" dirty="0">
                <a:latin typeface="Verdana"/>
                <a:cs typeface="Verdana"/>
                <a:hlinkClick r:id="rId14"/>
              </a:rPr>
              <a:t>, </a:t>
            </a:r>
            <a:r>
              <a:rPr sz="1000" spc="-97" dirty="0">
                <a:latin typeface="Verdana"/>
                <a:cs typeface="Verdana"/>
              </a:rPr>
              <a:t> </a:t>
            </a:r>
            <a:r>
              <a:rPr sz="1000" spc="-17" dirty="0">
                <a:latin typeface="Verdana"/>
                <a:cs typeface="Verdana"/>
                <a:hlinkClick r:id="rId14"/>
              </a:rPr>
              <a:t>arb</a:t>
            </a:r>
            <a:r>
              <a:rPr sz="1000" spc="-23" dirty="0">
                <a:latin typeface="Verdana"/>
                <a:cs typeface="Verdana"/>
                <a:hlinkClick r:id="rId14"/>
              </a:rPr>
              <a:t>u</a:t>
            </a:r>
            <a:r>
              <a:rPr sz="1000" spc="-86" dirty="0">
                <a:latin typeface="Verdana"/>
                <a:cs typeface="Verdana"/>
                <a:hlinkClick r:id="rId14"/>
              </a:rPr>
              <a:t>s</a:t>
            </a:r>
            <a:r>
              <a:rPr sz="1000" spc="11" dirty="0">
                <a:latin typeface="Verdana"/>
                <a:cs typeface="Verdana"/>
                <a:hlinkClick r:id="rId14"/>
              </a:rPr>
              <a:t>t</a:t>
            </a:r>
            <a:r>
              <a:rPr sz="1000" spc="-23" dirty="0">
                <a:latin typeface="Verdana"/>
                <a:cs typeface="Verdana"/>
                <a:hlinkClick r:id="rId14"/>
              </a:rPr>
              <a:t>e</a:t>
            </a:r>
            <a:r>
              <a:rPr sz="1000" spc="-103" dirty="0">
                <a:latin typeface="Verdana"/>
                <a:cs typeface="Verdana"/>
                <a:hlinkClick r:id="rId14"/>
              </a:rPr>
              <a:t>s</a:t>
            </a:r>
            <a:r>
              <a:rPr sz="1000" spc="-97" dirty="0">
                <a:latin typeface="Verdana"/>
                <a:cs typeface="Verdana"/>
                <a:hlinkClick r:id="rId14"/>
              </a:rPr>
              <a:t>,</a:t>
            </a:r>
            <a:r>
              <a:rPr sz="1000" spc="-86" dirty="0">
                <a:latin typeface="Verdana"/>
                <a:cs typeface="Verdana"/>
                <a:hlinkClick r:id="rId14"/>
              </a:rPr>
              <a:t> </a:t>
            </a:r>
            <a:r>
              <a:rPr sz="1000" spc="17" dirty="0">
                <a:latin typeface="Verdana"/>
                <a:cs typeface="Verdana"/>
                <a:hlinkClick r:id="rId14"/>
              </a:rPr>
              <a:t>f</a:t>
            </a:r>
            <a:r>
              <a:rPr sz="1000" spc="-29" dirty="0">
                <a:latin typeface="Verdana"/>
                <a:cs typeface="Verdana"/>
                <a:hlinkClick r:id="rId14"/>
              </a:rPr>
              <a:t>r</a:t>
            </a:r>
            <a:r>
              <a:rPr sz="1000" spc="-23" dirty="0">
                <a:latin typeface="Verdana"/>
                <a:cs typeface="Verdana"/>
                <a:hlinkClick r:id="rId14"/>
              </a:rPr>
              <a:t>uit</a:t>
            </a:r>
            <a:r>
              <a:rPr sz="1000" spc="-46" dirty="0">
                <a:latin typeface="Verdana"/>
                <a:cs typeface="Verdana"/>
                <a:hlinkClick r:id="rId14"/>
              </a:rPr>
              <a:t>s</a:t>
            </a:r>
            <a:r>
              <a:rPr sz="1000" spc="-97" dirty="0">
                <a:latin typeface="Verdana"/>
                <a:cs typeface="Verdana"/>
                <a:hlinkClick r:id="rId14"/>
              </a:rPr>
              <a:t>,</a:t>
            </a:r>
            <a:r>
              <a:rPr sz="1000" spc="-86" dirty="0">
                <a:latin typeface="Verdana"/>
                <a:cs typeface="Verdana"/>
                <a:hlinkClick r:id="rId14"/>
              </a:rPr>
              <a:t> </a:t>
            </a:r>
            <a:r>
              <a:rPr sz="1000" spc="40" dirty="0">
                <a:latin typeface="Verdana"/>
                <a:cs typeface="Verdana"/>
                <a:hlinkClick r:id="rId14"/>
              </a:rPr>
              <a:t>f</a:t>
            </a:r>
            <a:r>
              <a:rPr sz="1000" spc="-11" dirty="0">
                <a:latin typeface="Verdana"/>
                <a:cs typeface="Verdana"/>
                <a:hlinkClick r:id="rId14"/>
              </a:rPr>
              <a:t>l</a:t>
            </a:r>
            <a:r>
              <a:rPr sz="1000" spc="-29" dirty="0">
                <a:latin typeface="Verdana"/>
                <a:cs typeface="Verdana"/>
                <a:hlinkClick r:id="rId14"/>
              </a:rPr>
              <a:t>e</a:t>
            </a:r>
            <a:r>
              <a:rPr sz="1000" spc="-51" dirty="0">
                <a:latin typeface="Verdana"/>
                <a:cs typeface="Verdana"/>
                <a:hlinkClick r:id="rId14"/>
              </a:rPr>
              <a:t>ur</a:t>
            </a:r>
            <a:r>
              <a:rPr sz="1000" spc="-68" dirty="0">
                <a:latin typeface="Verdana"/>
                <a:cs typeface="Verdana"/>
                <a:hlinkClick r:id="rId14"/>
              </a:rPr>
              <a:t>s</a:t>
            </a:r>
            <a:r>
              <a:rPr sz="1000" spc="-97" dirty="0">
                <a:latin typeface="Verdana"/>
                <a:cs typeface="Verdana"/>
                <a:hlinkClick r:id="rId14"/>
              </a:rPr>
              <a:t>,</a:t>
            </a:r>
            <a:r>
              <a:rPr sz="1000" spc="-86" dirty="0">
                <a:latin typeface="Verdana"/>
                <a:cs typeface="Verdana"/>
                <a:hlinkClick r:id="rId14"/>
              </a:rPr>
              <a:t> </a:t>
            </a:r>
            <a:r>
              <a:rPr sz="1000" spc="-11" dirty="0">
                <a:latin typeface="Verdana"/>
                <a:cs typeface="Verdana"/>
                <a:hlinkClick r:id="rId14"/>
              </a:rPr>
              <a:t>l</a:t>
            </a:r>
            <a:r>
              <a:rPr sz="1000" spc="-23" dirty="0">
                <a:latin typeface="Verdana"/>
                <a:cs typeface="Verdana"/>
                <a:hlinkClick r:id="rId14"/>
              </a:rPr>
              <a:t>é</a:t>
            </a:r>
            <a:r>
              <a:rPr sz="1000" spc="-40" dirty="0">
                <a:latin typeface="Verdana"/>
                <a:cs typeface="Verdana"/>
                <a:hlinkClick r:id="rId14"/>
              </a:rPr>
              <a:t>gume</a:t>
            </a:r>
            <a:r>
              <a:rPr sz="1000" spc="-120" dirty="0">
                <a:latin typeface="Verdana"/>
                <a:cs typeface="Verdana"/>
                <a:hlinkClick r:id="rId14"/>
              </a:rPr>
              <a:t>s</a:t>
            </a:r>
            <a:r>
              <a:rPr sz="1000" spc="-137" dirty="0">
                <a:latin typeface="Verdana"/>
                <a:cs typeface="Verdana"/>
                <a:hlinkClick r:id="rId14"/>
              </a:rPr>
              <a:t>)</a:t>
            </a:r>
            <a:endParaRPr sz="1000">
              <a:latin typeface="Verdana"/>
              <a:cs typeface="Verdana"/>
            </a:endParaRPr>
          </a:p>
          <a:p>
            <a:pPr marL="111442" indent="-97694">
              <a:spcBef>
                <a:spcPts val="23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C</a:t>
            </a:r>
            <a:r>
              <a:rPr sz="1000" u="sng" spc="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ondui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t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e</a:t>
            </a:r>
            <a:r>
              <a:rPr sz="1000" u="sng" spc="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t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 </a:t>
            </a:r>
            <a:r>
              <a:rPr sz="1000" u="sng" spc="-9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g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s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tio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 </a:t>
            </a: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d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l</a:t>
            </a:r>
            <a:r>
              <a:rPr sz="1000" u="sng" spc="-5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’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ent</a:t>
            </a:r>
            <a:r>
              <a:rPr sz="1000" u="sng" spc="-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r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epr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i</a:t>
            </a:r>
            <a:r>
              <a:rPr sz="1000" u="sng" spc="-9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s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agri</a:t>
            </a:r>
            <a:r>
              <a:rPr sz="1000" u="sng" spc="-5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c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5"/>
              </a:rPr>
              <a:t>ole</a:t>
            </a:r>
            <a:endParaRPr sz="1000">
              <a:latin typeface="Verdana"/>
              <a:cs typeface="Verdana"/>
            </a:endParaRPr>
          </a:p>
          <a:p>
            <a:pPr marL="111442" indent="-97694">
              <a:spcBef>
                <a:spcPts val="245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C</a:t>
            </a:r>
            <a:r>
              <a:rPr sz="1000" u="sng" spc="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ondui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t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e</a:t>
            </a:r>
            <a:r>
              <a:rPr sz="1000" u="sng" spc="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t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 </a:t>
            </a:r>
            <a:r>
              <a:rPr sz="1000" u="sng" spc="-9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g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s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tio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 </a:t>
            </a: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d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l</a:t>
            </a:r>
            <a:r>
              <a:rPr sz="1000" u="sng" spc="-5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’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ent</a:t>
            </a:r>
            <a:r>
              <a:rPr sz="1000" u="sng" spc="-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r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epr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i</a:t>
            </a:r>
            <a:r>
              <a:rPr sz="1000" u="sng" spc="-9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s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 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6"/>
              </a:rPr>
              <a:t>hippique</a:t>
            </a:r>
            <a:endParaRPr sz="1000">
              <a:latin typeface="Verdana"/>
              <a:cs typeface="Verdana"/>
            </a:endParaRPr>
          </a:p>
          <a:p>
            <a:pPr marL="111442" marR="5791" indent="-97694">
              <a:lnSpc>
                <a:spcPct val="101800"/>
              </a:lnSpc>
              <a:spcBef>
                <a:spcPts val="233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C</a:t>
            </a:r>
            <a:r>
              <a:rPr sz="1000" u="sng" spc="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ondui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t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e</a:t>
            </a:r>
            <a:r>
              <a:rPr sz="1000" u="sng" spc="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t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 </a:t>
            </a:r>
            <a:r>
              <a:rPr sz="1000" u="sng" spc="-9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g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s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tio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 </a:t>
            </a: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d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l</a:t>
            </a:r>
            <a:r>
              <a:rPr sz="1000" u="sng" spc="-5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’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ent</a:t>
            </a:r>
            <a:r>
              <a:rPr sz="1000" u="sng" spc="-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r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epr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i</a:t>
            </a:r>
            <a:r>
              <a:rPr sz="1000" u="sng" spc="-9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s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vitivini</a:t>
            </a:r>
            <a:r>
              <a:rPr sz="1000" u="sng" spc="-4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c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7"/>
              </a:rPr>
              <a:t>ole </a:t>
            </a:r>
            <a:r>
              <a:rPr sz="1000" dirty="0">
                <a:solidFill>
                  <a:srgbClr val="000091"/>
                </a:solidFill>
                <a:latin typeface="Verdana"/>
                <a:cs typeface="Verdana"/>
              </a:rPr>
              <a:t> </a:t>
            </a:r>
            <a:r>
              <a:rPr sz="1000" spc="-29" dirty="0">
                <a:latin typeface="Verdana"/>
                <a:cs typeface="Verdana"/>
              </a:rPr>
              <a:t>(CGEVV)</a:t>
            </a:r>
            <a:endParaRPr sz="1000">
              <a:latin typeface="Verdana"/>
              <a:cs typeface="Verdana"/>
            </a:endParaRPr>
          </a:p>
          <a:p>
            <a:pPr marL="111442" marR="552864" indent="-97694">
              <a:lnSpc>
                <a:spcPct val="101800"/>
              </a:lnSpc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C</a:t>
            </a:r>
            <a:r>
              <a:rPr sz="1000" u="sng" spc="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ondui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t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e</a:t>
            </a:r>
            <a:r>
              <a:rPr sz="1000" u="sng" spc="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t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000" u="sng" spc="-9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g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s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tio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d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’un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ent</a:t>
            </a:r>
            <a:r>
              <a:rPr sz="1000" u="sng" spc="-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r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epr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i</a:t>
            </a:r>
            <a:r>
              <a:rPr sz="1000" u="sng" spc="-9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s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e 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000" spc="-86" dirty="0">
                <a:solidFill>
                  <a:srgbClr val="000091"/>
                </a:solidFill>
                <a:latin typeface="Verdana"/>
                <a:cs typeface="Verdana"/>
              </a:rPr>
              <a:t> </a:t>
            </a: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d</a:t>
            </a: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u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000" u="sng" spc="-9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s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e</a:t>
            </a: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c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t</a:t>
            </a:r>
            <a:r>
              <a:rPr sz="1000" u="sng" spc="-29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e</a:t>
            </a: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ur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000" u="sng" spc="29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c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ani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e</a:t>
            </a:r>
            <a:r>
              <a:rPr sz="1000" u="sng" spc="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t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f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8"/>
              </a:rPr>
              <a:t>élin</a:t>
            </a:r>
            <a:endParaRPr sz="1000">
              <a:latin typeface="Verdana"/>
              <a:cs typeface="Verdana"/>
            </a:endParaRPr>
          </a:p>
          <a:p>
            <a:pPr marL="111442" indent="-97694">
              <a:spcBef>
                <a:spcPts val="250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C</a:t>
            </a:r>
            <a:r>
              <a:rPr sz="1000" u="sng" spc="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ondui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t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 </a:t>
            </a: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d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 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p</a:t>
            </a: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r</a:t>
            </a:r>
            <a:r>
              <a:rPr sz="1000" u="sng" spc="29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o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du</a:t>
            </a:r>
            <a:r>
              <a:rPr sz="1000" u="sng" spc="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ction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s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aq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u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a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c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ol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19"/>
              </a:rPr>
              <a:t>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88486" y="2152127"/>
            <a:ext cx="2682249" cy="1054385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14472" marR="543454">
              <a:spcBef>
                <a:spcPts val="114"/>
              </a:spcBef>
            </a:pPr>
            <a:r>
              <a:rPr sz="1100" b="1" spc="-233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100" b="1" spc="-29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LI</a:t>
            </a:r>
            <a:r>
              <a:rPr sz="1100" b="1" spc="-97" dirty="0">
                <a:latin typeface="Tahoma"/>
                <a:cs typeface="Tahoma"/>
              </a:rPr>
              <a:t>S</a:t>
            </a:r>
            <a:r>
              <a:rPr sz="1100" b="1" spc="-6" dirty="0">
                <a:latin typeface="Tahoma"/>
                <a:cs typeface="Tahoma"/>
              </a:rPr>
              <a:t>TE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17" dirty="0">
                <a:latin typeface="Tahoma"/>
                <a:cs typeface="Tahoma"/>
              </a:rPr>
              <a:t>DES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51" dirty="0">
                <a:latin typeface="Tahoma"/>
                <a:cs typeface="Tahoma"/>
              </a:rPr>
              <a:t>SP</a:t>
            </a:r>
            <a:r>
              <a:rPr sz="1100" b="1" spc="-74" dirty="0">
                <a:latin typeface="Tahoma"/>
                <a:cs typeface="Tahoma"/>
              </a:rPr>
              <a:t>É</a:t>
            </a:r>
            <a:r>
              <a:rPr sz="1100" b="1" spc="-29" dirty="0">
                <a:latin typeface="Tahoma"/>
                <a:cs typeface="Tahoma"/>
              </a:rPr>
              <a:t>CIALITÉS  </a:t>
            </a:r>
            <a:r>
              <a:rPr sz="1100" b="1" spc="29" dirty="0">
                <a:latin typeface="Tahoma"/>
                <a:cs typeface="Tahoma"/>
              </a:rPr>
              <a:t>HO</a:t>
            </a:r>
            <a:r>
              <a:rPr sz="1100" b="1" spc="23" dirty="0">
                <a:latin typeface="Tahoma"/>
                <a:cs typeface="Tahoma"/>
              </a:rPr>
              <a:t>R</a:t>
            </a:r>
            <a:r>
              <a:rPr sz="1100" b="1" spc="-57" dirty="0">
                <a:latin typeface="Tahoma"/>
                <a:cs typeface="Tahoma"/>
              </a:rPr>
              <a:t>S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F</a:t>
            </a:r>
            <a:r>
              <a:rPr sz="1100" b="1" spc="-34" dirty="0">
                <a:latin typeface="Tahoma"/>
                <a:cs typeface="Tahoma"/>
              </a:rPr>
              <a:t>AMILLES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DE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17" dirty="0">
                <a:latin typeface="Tahoma"/>
                <a:cs typeface="Tahoma"/>
              </a:rPr>
              <a:t>M</a:t>
            </a:r>
            <a:r>
              <a:rPr sz="1100" b="1" dirty="0">
                <a:latin typeface="Tahoma"/>
                <a:cs typeface="Tahoma"/>
              </a:rPr>
              <a:t>É</a:t>
            </a:r>
            <a:r>
              <a:rPr sz="1100" b="1" spc="-57" dirty="0">
                <a:latin typeface="Tahoma"/>
                <a:cs typeface="Tahoma"/>
              </a:rPr>
              <a:t>TIE</a:t>
            </a:r>
            <a:r>
              <a:rPr sz="1100" b="1" spc="-74" dirty="0">
                <a:latin typeface="Tahoma"/>
                <a:cs typeface="Tahoma"/>
              </a:rPr>
              <a:t>R</a:t>
            </a:r>
            <a:r>
              <a:rPr sz="1100" b="1" spc="-57" dirty="0"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  <a:p>
            <a:pPr marL="14472"/>
            <a:r>
              <a:rPr sz="1100" b="1" dirty="0">
                <a:latin typeface="Tahoma"/>
                <a:cs typeface="Tahoma"/>
              </a:rPr>
              <a:t>DE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11" dirty="0">
                <a:latin typeface="Tahoma"/>
                <a:cs typeface="Tahoma"/>
              </a:rPr>
              <a:t>L’ENSEIGNEMENT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-11" dirty="0">
                <a:latin typeface="Tahoma"/>
                <a:cs typeface="Tahoma"/>
              </a:rPr>
              <a:t>AGRICOLE</a:t>
            </a:r>
            <a:endParaRPr sz="1100">
              <a:latin typeface="Tahoma"/>
              <a:cs typeface="Tahoma"/>
            </a:endParaRPr>
          </a:p>
          <a:p>
            <a:pPr marL="111442" marR="170780" indent="-97694">
              <a:lnSpc>
                <a:spcPct val="101800"/>
              </a:lnSpc>
              <a:spcBef>
                <a:spcPts val="205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-11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S</a:t>
            </a:r>
            <a:r>
              <a:rPr sz="1000" u="sng" spc="-29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e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r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vi</a:t>
            </a: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c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s </a:t>
            </a:r>
            <a:r>
              <a:rPr sz="1000" u="sng" spc="-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a</a:t>
            </a:r>
            <a:r>
              <a:rPr sz="1000" u="sng" spc="-5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u</a:t>
            </a:r>
            <a:r>
              <a:rPr sz="1000" u="sng" spc="-68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x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 </a:t>
            </a:r>
            <a:r>
              <a:rPr sz="1000" u="sng" spc="34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p</a:t>
            </a:r>
            <a:r>
              <a:rPr sz="1000" u="sng" spc="-4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er</a:t>
            </a:r>
            <a:r>
              <a:rPr sz="1000" u="sng" spc="-5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s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onn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s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e</a:t>
            </a:r>
            <a:r>
              <a:rPr sz="1000" u="sng" spc="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t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animation 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 </a:t>
            </a:r>
            <a:r>
              <a:rPr sz="1000" spc="-86" dirty="0">
                <a:solidFill>
                  <a:srgbClr val="000091"/>
                </a:solidFill>
                <a:latin typeface="Verdana"/>
                <a:cs typeface="Verdana"/>
              </a:rPr>
              <a:t> 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dan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s 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l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s </a:t>
            </a:r>
            <a:r>
              <a:rPr sz="1000" u="sng" spc="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t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erri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t</a:t>
            </a:r>
            <a:r>
              <a:rPr sz="1000" u="sng" spc="-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oi</a:t>
            </a:r>
            <a:r>
              <a:rPr sz="1000" u="sng" spc="-40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r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e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0"/>
              </a:rPr>
              <a:t>s</a:t>
            </a:r>
            <a:endParaRPr sz="1000">
              <a:latin typeface="Verdana"/>
              <a:cs typeface="Verdana"/>
            </a:endParaRPr>
          </a:p>
          <a:p>
            <a:pPr marL="111442" indent="-97694">
              <a:spcBef>
                <a:spcPts val="251"/>
              </a:spcBef>
              <a:buClr>
                <a:srgbClr val="FFE000"/>
              </a:buClr>
              <a:buFont typeface="Tahoma"/>
              <a:buChar char="•"/>
              <a:tabLst>
                <a:tab pos="112165" algn="l"/>
              </a:tabLst>
            </a:pPr>
            <a:r>
              <a:rPr sz="1000" u="sng" spc="-68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T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e</a:t>
            </a:r>
            <a:r>
              <a:rPr sz="1000" u="sng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chnicie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 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en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 </a:t>
            </a:r>
            <a:r>
              <a:rPr sz="1000" u="sng" spc="-29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e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xp</a:t>
            </a:r>
            <a:r>
              <a:rPr sz="1000" u="sng" spc="-11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érimentatio</a:t>
            </a:r>
            <a:r>
              <a:rPr sz="1000" u="sng" spc="-17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n</a:t>
            </a:r>
            <a:r>
              <a:rPr sz="1000" u="sng" spc="-86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 </a:t>
            </a:r>
            <a:r>
              <a:rPr sz="1000" u="sng" spc="-23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Verdana"/>
                <a:cs typeface="Verdana"/>
                <a:hlinkClick r:id="rId21"/>
              </a:rPr>
              <a:t>animale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79568" y="3509291"/>
            <a:ext cx="4904726" cy="1453754"/>
          </a:xfrm>
          <a:prstGeom prst="rect">
            <a:avLst/>
          </a:prstGeom>
        </p:spPr>
        <p:txBody>
          <a:bodyPr vert="horz" wrap="square" lIns="0" tIns="42694" rIns="0" bIns="0" rtlCol="0">
            <a:spAutoFit/>
          </a:bodyPr>
          <a:lstStyle/>
          <a:p>
            <a:pPr marL="14472">
              <a:spcBef>
                <a:spcPts val="337"/>
              </a:spcBef>
            </a:pPr>
            <a:r>
              <a:rPr sz="1300" b="1" spc="40" dirty="0">
                <a:latin typeface="Tahoma"/>
                <a:cs typeface="Tahoma"/>
                <a:hlinkClick r:id="rId22"/>
              </a:rPr>
              <a:t>PANORAMA</a:t>
            </a:r>
            <a:r>
              <a:rPr sz="1300" b="1" spc="-46" dirty="0">
                <a:latin typeface="Tahoma"/>
                <a:cs typeface="Tahoma"/>
                <a:hlinkClick r:id="rId22"/>
              </a:rPr>
              <a:t> </a:t>
            </a:r>
            <a:r>
              <a:rPr sz="1300" b="1" spc="6" dirty="0">
                <a:latin typeface="Tahoma"/>
                <a:cs typeface="Tahoma"/>
                <a:hlinkClick r:id="rId22"/>
              </a:rPr>
              <a:t>DE</a:t>
            </a:r>
            <a:r>
              <a:rPr sz="1300" b="1" spc="-46" dirty="0">
                <a:latin typeface="Tahoma"/>
                <a:cs typeface="Tahoma"/>
                <a:hlinkClick r:id="rId22"/>
              </a:rPr>
              <a:t> </a:t>
            </a:r>
            <a:r>
              <a:rPr sz="1300" b="1" dirty="0">
                <a:latin typeface="Tahoma"/>
                <a:cs typeface="Tahoma"/>
                <a:hlinkClick r:id="rId22"/>
              </a:rPr>
              <a:t>L’ENSEIGNEMENT</a:t>
            </a:r>
            <a:r>
              <a:rPr sz="1300" b="1" spc="-46" dirty="0">
                <a:latin typeface="Tahoma"/>
                <a:cs typeface="Tahoma"/>
                <a:hlinkClick r:id="rId22"/>
              </a:rPr>
              <a:t> </a:t>
            </a:r>
            <a:r>
              <a:rPr sz="1300" b="1" dirty="0">
                <a:latin typeface="Tahoma"/>
                <a:cs typeface="Tahoma"/>
                <a:hlinkClick r:id="rId22"/>
              </a:rPr>
              <a:t>AGRICOLE</a:t>
            </a:r>
            <a:endParaRPr sz="1300">
              <a:latin typeface="Tahoma"/>
              <a:cs typeface="Tahoma"/>
            </a:endParaRPr>
          </a:p>
          <a:p>
            <a:pPr marL="14472" marR="5791">
              <a:spcBef>
                <a:spcPts val="205"/>
              </a:spcBef>
            </a:pPr>
            <a:r>
              <a:rPr sz="1100" spc="-34" dirty="0">
                <a:latin typeface="Verdana"/>
                <a:cs typeface="Verdana"/>
              </a:rPr>
              <a:t>L’enseignement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agricole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prépare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46" dirty="0">
                <a:latin typeface="Verdana"/>
                <a:cs typeface="Verdana"/>
              </a:rPr>
              <a:t>à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la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diversité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des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métiers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vivant, </a:t>
            </a:r>
            <a:r>
              <a:rPr sz="1100" spc="-388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 </a:t>
            </a:r>
            <a:r>
              <a:rPr sz="1100" spc="-23" dirty="0">
                <a:latin typeface="Verdana"/>
                <a:cs typeface="Verdana"/>
              </a:rPr>
              <a:t>la terre </a:t>
            </a:r>
            <a:r>
              <a:rPr sz="1100" dirty="0">
                <a:latin typeface="Verdana"/>
                <a:cs typeface="Verdana"/>
              </a:rPr>
              <a:t>et </a:t>
            </a:r>
            <a:r>
              <a:rPr sz="1100" spc="6" dirty="0">
                <a:latin typeface="Verdana"/>
                <a:cs typeface="Verdana"/>
              </a:rPr>
              <a:t>de </a:t>
            </a:r>
            <a:r>
              <a:rPr sz="1100" spc="-23" dirty="0">
                <a:latin typeface="Verdana"/>
                <a:cs typeface="Verdana"/>
              </a:rPr>
              <a:t>la </a:t>
            </a:r>
            <a:r>
              <a:rPr sz="1100" spc="-40" dirty="0">
                <a:latin typeface="Verdana"/>
                <a:cs typeface="Verdana"/>
              </a:rPr>
              <a:t>nature. </a:t>
            </a:r>
            <a:r>
              <a:rPr sz="1100" spc="-6" dirty="0">
                <a:latin typeface="Verdana"/>
                <a:cs typeface="Verdana"/>
              </a:rPr>
              <a:t>Production, </a:t>
            </a:r>
            <a:r>
              <a:rPr sz="1100" spc="-23" dirty="0">
                <a:latin typeface="Verdana"/>
                <a:cs typeface="Verdana"/>
              </a:rPr>
              <a:t>transformation, </a:t>
            </a:r>
            <a:r>
              <a:rPr sz="1100" spc="-17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aménagement</a:t>
            </a:r>
            <a:endParaRPr sz="1100">
              <a:latin typeface="Verdana"/>
              <a:cs typeface="Verdana"/>
            </a:endParaRPr>
          </a:p>
          <a:p>
            <a:pPr marL="14472"/>
            <a:r>
              <a:rPr sz="1100" dirty="0">
                <a:latin typeface="Verdana"/>
                <a:cs typeface="Verdana"/>
              </a:rPr>
              <a:t>ou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dirty="0">
                <a:latin typeface="Verdana"/>
                <a:cs typeface="Verdana"/>
              </a:rPr>
              <a:t>r</a:t>
            </a:r>
            <a:r>
              <a:rPr sz="1100" spc="-11" dirty="0">
                <a:latin typeface="Verdana"/>
                <a:cs typeface="Verdana"/>
              </a:rPr>
              <a:t>vi</a:t>
            </a:r>
            <a:r>
              <a:rPr sz="1100" spc="-34" dirty="0">
                <a:latin typeface="Verdana"/>
                <a:cs typeface="Verdana"/>
              </a:rPr>
              <a:t>ce</a:t>
            </a:r>
            <a:r>
              <a:rPr sz="1100" spc="-97" dirty="0">
                <a:latin typeface="Verdana"/>
                <a:cs typeface="Verdana"/>
              </a:rPr>
              <a:t>s</a:t>
            </a:r>
            <a:r>
              <a:rPr sz="1100" spc="-108" dirty="0">
                <a:latin typeface="Verdana"/>
                <a:cs typeface="Verdana"/>
              </a:rPr>
              <a:t>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6" dirty="0">
                <a:latin typeface="Verdana"/>
                <a:cs typeface="Verdana"/>
              </a:rPr>
              <a:t>C</a:t>
            </a:r>
            <a:r>
              <a:rPr sz="1100" spc="23" dirty="0">
                <a:latin typeface="Verdana"/>
                <a:cs typeface="Verdana"/>
              </a:rPr>
              <a:t>AP</a:t>
            </a:r>
            <a:endParaRPr sz="1100">
              <a:latin typeface="Verdana"/>
              <a:cs typeface="Verdana"/>
            </a:endParaRPr>
          </a:p>
          <a:p>
            <a:pPr marL="14472"/>
            <a:r>
              <a:rPr sz="1100" spc="-40" dirty="0">
                <a:latin typeface="Verdana"/>
                <a:cs typeface="Verdana"/>
              </a:rPr>
              <a:t>au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diplôme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0" dirty="0">
                <a:latin typeface="Verdana"/>
                <a:cs typeface="Verdana"/>
              </a:rPr>
              <a:t>d</a:t>
            </a:r>
            <a:r>
              <a:rPr sz="1100" spc="6" dirty="0">
                <a:latin typeface="Verdana"/>
                <a:cs typeface="Verdana"/>
              </a:rPr>
              <a:t>’</a:t>
            </a:r>
            <a:r>
              <a:rPr sz="1100" spc="-29" dirty="0">
                <a:latin typeface="Verdana"/>
                <a:cs typeface="Verdana"/>
              </a:rPr>
              <a:t>in</a:t>
            </a:r>
            <a:r>
              <a:rPr sz="1100" spc="-68" dirty="0">
                <a:latin typeface="Verdana"/>
                <a:cs typeface="Verdana"/>
              </a:rPr>
              <a:t>g</a:t>
            </a:r>
            <a:r>
              <a:rPr sz="1100" spc="-17" dirty="0">
                <a:latin typeface="Verdana"/>
                <a:cs typeface="Verdana"/>
              </a:rPr>
              <a:t>éni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40" dirty="0">
                <a:latin typeface="Verdana"/>
                <a:cs typeface="Verdana"/>
              </a:rPr>
              <a:t>u</a:t>
            </a:r>
            <a:r>
              <a:rPr sz="1100" spc="-137" dirty="0">
                <a:latin typeface="Verdana"/>
                <a:cs typeface="Verdana"/>
              </a:rPr>
              <a:t>r</a:t>
            </a:r>
            <a:r>
              <a:rPr sz="1100" spc="-108" dirty="0">
                <a:latin typeface="Verdana"/>
                <a:cs typeface="Verdana"/>
              </a:rPr>
              <a:t>,</a:t>
            </a:r>
            <a:endParaRPr sz="1100">
              <a:latin typeface="Verdana"/>
              <a:cs typeface="Verdana"/>
            </a:endParaRPr>
          </a:p>
          <a:p>
            <a:pPr marL="14472" marR="2895298"/>
            <a:r>
              <a:rPr sz="1100" spc="-11" dirty="0">
                <a:latin typeface="Verdana"/>
                <a:cs typeface="Verdana"/>
              </a:rPr>
              <a:t>l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f</a:t>
            </a:r>
            <a:r>
              <a:rPr sz="1100" spc="-17" dirty="0">
                <a:latin typeface="Verdana"/>
                <a:cs typeface="Verdana"/>
              </a:rPr>
              <a:t>ormations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17" dirty="0">
                <a:latin typeface="Verdana"/>
                <a:cs typeface="Verdana"/>
              </a:rPr>
              <a:t>ont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80" dirty="0">
                <a:latin typeface="Verdana"/>
                <a:cs typeface="Verdana"/>
              </a:rPr>
              <a:t>v</a:t>
            </a:r>
            <a:r>
              <a:rPr sz="1100" spc="-23" dirty="0">
                <a:latin typeface="Verdana"/>
                <a:cs typeface="Verdana"/>
              </a:rPr>
              <a:t>ari</a:t>
            </a:r>
            <a:r>
              <a:rPr sz="1100" spc="-40" dirty="0">
                <a:latin typeface="Verdana"/>
                <a:cs typeface="Verdana"/>
              </a:rPr>
              <a:t>é</a:t>
            </a:r>
            <a:r>
              <a:rPr sz="1100" spc="-34" dirty="0">
                <a:latin typeface="Verdana"/>
                <a:cs typeface="Verdana"/>
              </a:rPr>
              <a:t>e</a:t>
            </a:r>
            <a:r>
              <a:rPr sz="1100" spc="-68" dirty="0">
                <a:latin typeface="Verdana"/>
                <a:cs typeface="Verdana"/>
              </a:rPr>
              <a:t>s  </a:t>
            </a:r>
            <a:r>
              <a:rPr sz="1100" dirty="0">
                <a:latin typeface="Verdana"/>
                <a:cs typeface="Verdana"/>
              </a:rPr>
              <a:t>et</a:t>
            </a:r>
            <a:r>
              <a:rPr sz="1100" spc="-103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présentes</a:t>
            </a:r>
            <a:endParaRPr sz="1100">
              <a:latin typeface="Verdana"/>
              <a:cs typeface="Verdana"/>
            </a:endParaRPr>
          </a:p>
          <a:p>
            <a:pPr marL="14472"/>
            <a:r>
              <a:rPr sz="1100" spc="-46" dirty="0">
                <a:latin typeface="Verdana"/>
                <a:cs typeface="Verdana"/>
              </a:rPr>
              <a:t>à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23" dirty="0">
                <a:latin typeface="Verdana"/>
                <a:cs typeface="Verdana"/>
              </a:rPr>
              <a:t>t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-6" dirty="0">
                <a:latin typeface="Verdana"/>
                <a:cs typeface="Verdana"/>
              </a:rPr>
              <a:t>u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ni</a:t>
            </a:r>
            <a:r>
              <a:rPr sz="1100" spc="-46" dirty="0">
                <a:latin typeface="Verdana"/>
                <a:cs typeface="Verdana"/>
              </a:rPr>
              <a:t>v</a:t>
            </a:r>
            <a:r>
              <a:rPr sz="1100" spc="-34" dirty="0">
                <a:latin typeface="Verdana"/>
                <a:cs typeface="Verdana"/>
              </a:rPr>
              <a:t>e</a:t>
            </a:r>
            <a:r>
              <a:rPr sz="1100" spc="-40" dirty="0">
                <a:latin typeface="Verdana"/>
                <a:cs typeface="Verdana"/>
              </a:rPr>
              <a:t>a</a:t>
            </a:r>
            <a:r>
              <a:rPr sz="1100" spc="-57" dirty="0">
                <a:latin typeface="Verdana"/>
                <a:cs typeface="Verdana"/>
              </a:rPr>
              <a:t>u</a:t>
            </a:r>
            <a:r>
              <a:rPr sz="1100" spc="-51" dirty="0">
                <a:latin typeface="Verdana"/>
                <a:cs typeface="Verdana"/>
              </a:rPr>
              <a:t>x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829432" y="4747015"/>
            <a:ext cx="215444" cy="1190449"/>
          </a:xfrm>
          <a:prstGeom prst="rect">
            <a:avLst/>
          </a:prstGeom>
        </p:spPr>
        <p:txBody>
          <a:bodyPr vert="vert270" wrap="square" lIns="0" tIns="11578" rIns="0" bIns="0" rtlCol="0">
            <a:spAutoFit/>
          </a:bodyPr>
          <a:lstStyle/>
          <a:p>
            <a:pPr marL="14472">
              <a:spcBef>
                <a:spcPts val="91"/>
              </a:spcBef>
            </a:pPr>
            <a:r>
              <a:rPr sz="700" i="1" dirty="0">
                <a:latin typeface="Verdana"/>
                <a:cs typeface="Verdana"/>
              </a:rPr>
              <a:t>©</a:t>
            </a:r>
            <a:r>
              <a:rPr sz="700" i="1" spc="-57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Didier</a:t>
            </a:r>
            <a:r>
              <a:rPr sz="700" i="1" spc="-57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Ga</a:t>
            </a:r>
            <a:r>
              <a:rPr sz="700" i="1" cap="small" dirty="0">
                <a:latin typeface="Verdana"/>
                <a:cs typeface="Verdana"/>
              </a:rPr>
              <a:t>u</a:t>
            </a:r>
            <a:r>
              <a:rPr sz="700" i="1" dirty="0">
                <a:latin typeface="Verdana"/>
                <a:cs typeface="Verdana"/>
              </a:rPr>
              <a:t>d</a:t>
            </a:r>
            <a:r>
              <a:rPr sz="700" i="1" cap="small" dirty="0">
                <a:latin typeface="Verdana"/>
                <a:cs typeface="Verdana"/>
              </a:rPr>
              <a:t>u</a:t>
            </a:r>
            <a:r>
              <a:rPr sz="700" i="1" dirty="0">
                <a:latin typeface="Verdana"/>
                <a:cs typeface="Verdana"/>
              </a:rPr>
              <a:t>ch</a:t>
            </a:r>
            <a:r>
              <a:rPr sz="700" i="1" spc="-6" dirty="0">
                <a:latin typeface="Verdana"/>
                <a:cs typeface="Verdana"/>
              </a:rPr>
              <a:t>e</a:t>
            </a:r>
            <a:r>
              <a:rPr sz="700" i="1" dirty="0">
                <a:latin typeface="Verdana"/>
                <a:cs typeface="Verdana"/>
              </a:rPr>
              <a:t>a</a:t>
            </a:r>
            <a:r>
              <a:rPr sz="700" i="1" cap="small" dirty="0">
                <a:latin typeface="Verdana"/>
                <a:cs typeface="Verdana"/>
              </a:rPr>
              <a:t>u</a:t>
            </a:r>
            <a:r>
              <a:rPr sz="700" i="1" spc="6" dirty="0">
                <a:latin typeface="Verdana"/>
                <a:cs typeface="Verdana"/>
              </a:rPr>
              <a:t>-</a:t>
            </a:r>
            <a:r>
              <a:rPr sz="700" i="1" dirty="0">
                <a:latin typeface="Verdana"/>
                <a:cs typeface="Verdana"/>
              </a:rPr>
              <a:t>On</a:t>
            </a:r>
            <a:r>
              <a:rPr sz="700" i="1" spc="-6" dirty="0">
                <a:latin typeface="Verdana"/>
                <a:cs typeface="Verdana"/>
              </a:rPr>
              <a:t>i</a:t>
            </a:r>
            <a:r>
              <a:rPr sz="700" i="1" spc="-11" dirty="0">
                <a:latin typeface="Verdana"/>
                <a:cs typeface="Verdana"/>
              </a:rPr>
              <a:t>s</a:t>
            </a:r>
            <a:r>
              <a:rPr sz="700" i="1" dirty="0">
                <a:latin typeface="Verdana"/>
                <a:cs typeface="Verdana"/>
              </a:rPr>
              <a:t>ep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14913" y="421935"/>
            <a:ext cx="3578061" cy="445501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R="5791" algn="r">
              <a:spcBef>
                <a:spcPts val="114"/>
              </a:spcBef>
            </a:pPr>
            <a:r>
              <a:rPr sz="1400" b="1" spc="-51" dirty="0">
                <a:latin typeface="Tahoma"/>
                <a:cs typeface="Tahoma"/>
              </a:rPr>
              <a:t>LES</a:t>
            </a:r>
            <a:r>
              <a:rPr sz="1400" b="1" spc="-40" dirty="0">
                <a:latin typeface="Tahoma"/>
                <a:cs typeface="Tahoma"/>
              </a:rPr>
              <a:t> DIFFÉRENTES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57" dirty="0">
                <a:latin typeface="Tahoma"/>
                <a:cs typeface="Tahoma"/>
              </a:rPr>
              <a:t>FAMILLES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DE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51" dirty="0">
                <a:latin typeface="Tahoma"/>
                <a:cs typeface="Tahoma"/>
              </a:rPr>
              <a:t>MÉTIERS</a:t>
            </a:r>
            <a:endParaRPr sz="1400">
              <a:latin typeface="Tahoma"/>
              <a:cs typeface="Tahoma"/>
            </a:endParaRPr>
          </a:p>
          <a:p>
            <a:pPr marR="5791" algn="r"/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63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LYCÉE</a:t>
            </a:r>
            <a:r>
              <a:rPr sz="1400" b="1" spc="-57" dirty="0">
                <a:latin typeface="Tahoma"/>
                <a:cs typeface="Tahoma"/>
              </a:rPr>
              <a:t> </a:t>
            </a:r>
            <a:r>
              <a:rPr sz="1400" b="1" spc="-11" dirty="0">
                <a:latin typeface="Tahoma"/>
                <a:cs typeface="Tahoma"/>
              </a:rPr>
              <a:t>AGRICOLE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099103" y="7115897"/>
            <a:ext cx="252252" cy="23820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647154" y="7115896"/>
            <a:ext cx="252252" cy="238201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7441361" y="7115897"/>
            <a:ext cx="1915468" cy="238790"/>
            <a:chOff x="6371996" y="6452699"/>
            <a:chExt cx="1640205" cy="216535"/>
          </a:xfrm>
        </p:grpSpPr>
        <p:sp>
          <p:nvSpPr>
            <p:cNvPr id="33" name="object 33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5122255" y="7066542"/>
            <a:ext cx="2748991" cy="178779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r>
              <a:t>   </a:t>
            </a:r>
            <a:r>
              <a:rPr spc="-17"/>
              <a:t> </a:t>
            </a:r>
            <a:r>
              <a:rPr spc="46"/>
              <a:t> </a:t>
            </a:r>
            <a:r>
              <a:rPr spc="-6"/>
              <a:t>RETOUR</a:t>
            </a:r>
            <a:r>
              <a:rPr spc="-80"/>
              <a:t> </a:t>
            </a:r>
            <a:r>
              <a:rPr spc="-11"/>
              <a:t>SOMMAIRE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4539" y="2831021"/>
            <a:ext cx="2135762" cy="677707"/>
          </a:xfrm>
          <a:prstGeom prst="rect">
            <a:avLst/>
          </a:prstGeom>
        </p:spPr>
        <p:txBody>
          <a:bodyPr lIns="0" tIns="8975" rIns="0" bIns="0">
            <a:spAutoFit/>
          </a:bodyPr>
          <a:lstStyle/>
          <a:p>
            <a:pPr marL="8975" algn="ctr">
              <a:lnSpc>
                <a:spcPct val="121000"/>
              </a:lnSpc>
              <a:spcBef>
                <a:spcPts val="71"/>
              </a:spcBef>
            </a:pPr>
            <a:r>
              <a:rPr lang="fr-FR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LYCEES PROFESSIONNELS  DU VAR</a:t>
            </a:r>
            <a:endParaRPr lang="fr-F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 algn="ctr">
              <a:spcBef>
                <a:spcPts val="707"/>
              </a:spcBef>
            </a:pPr>
            <a:r>
              <a:rPr lang="fr-FR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OFFRE DE FORMATION</a:t>
            </a:r>
            <a:endParaRPr lang="fr-F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508408" y="508308"/>
            <a:ext cx="1934868" cy="204219"/>
          </a:xfrm>
          <a:custGeom>
            <a:avLst/>
            <a:gdLst>
              <a:gd name="T0" fmla="*/ 0 w 2736215"/>
              <a:gd name="T1" fmla="*/ 0 h 288290"/>
              <a:gd name="T2" fmla="*/ 2736215 w 2736215"/>
              <a:gd name="T3" fmla="*/ 288290 h 288290"/>
            </a:gdLst>
            <a:ahLst/>
            <a:cxnLst/>
            <a:rect l="T0" t="T1" r="T2" b="T3"/>
            <a:pathLst>
              <a:path w="2736215" h="288290">
                <a:moveTo>
                  <a:pt x="2735961" y="0"/>
                </a:moveTo>
                <a:lnTo>
                  <a:pt x="0" y="0"/>
                </a:lnTo>
                <a:lnTo>
                  <a:pt x="0" y="287997"/>
                </a:lnTo>
                <a:lnTo>
                  <a:pt x="2735961" y="287997"/>
                </a:lnTo>
                <a:lnTo>
                  <a:pt x="2735961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1100" y="504825"/>
            <a:ext cx="1747442" cy="177889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1100" b="1" spc="-5" dirty="0">
                <a:latin typeface="Verdana"/>
                <a:cs typeface="Verdana"/>
              </a:rPr>
              <a:t>SECTEUR</a:t>
            </a:r>
            <a:r>
              <a:rPr sz="1100" b="1" spc="-52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BRIGNOLES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053" name="object 5"/>
          <p:cNvSpPr>
            <a:spLocks noChangeArrowheads="1"/>
          </p:cNvSpPr>
          <p:nvPr/>
        </p:nvSpPr>
        <p:spPr bwMode="auto">
          <a:xfrm>
            <a:off x="508408" y="711402"/>
            <a:ext cx="3461214" cy="1119840"/>
          </a:xfrm>
          <a:custGeom>
            <a:avLst/>
            <a:gdLst>
              <a:gd name="T0" fmla="*/ 0 w 4896485"/>
              <a:gd name="T1" fmla="*/ 0 h 1584325"/>
              <a:gd name="T2" fmla="*/ 4896485 w 4896485"/>
              <a:gd name="T3" fmla="*/ 1584325 h 1584325"/>
            </a:gdLst>
            <a:ahLst/>
            <a:cxnLst/>
            <a:rect l="T0" t="T1" r="T2" b="T3"/>
            <a:pathLst>
              <a:path w="4896485" h="1584325">
                <a:moveTo>
                  <a:pt x="4895977" y="0"/>
                </a:moveTo>
                <a:lnTo>
                  <a:pt x="0" y="0"/>
                </a:lnTo>
                <a:lnTo>
                  <a:pt x="0" y="1583944"/>
                </a:lnTo>
                <a:lnTo>
                  <a:pt x="4895977" y="1583944"/>
                </a:lnTo>
                <a:lnTo>
                  <a:pt x="4895977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100" y="504825"/>
            <a:ext cx="2370325" cy="1341891"/>
          </a:xfrm>
          <a:prstGeom prst="rect">
            <a:avLst/>
          </a:prstGeom>
        </p:spPr>
        <p:txBody>
          <a:bodyPr lIns="0" tIns="38593" rIns="0" bIns="0">
            <a:spAutoFit/>
          </a:bodyPr>
          <a:lstStyle/>
          <a:p>
            <a:pPr marL="8975">
              <a:spcBef>
                <a:spcPts val="300"/>
              </a:spcBef>
            </a:pPr>
            <a:r>
              <a:rPr lang="fr-FR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Raynouard Brignoles </a:t>
            </a:r>
            <a:endParaRPr lang="fr-FR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204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 (3 ans)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22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Accompagnement soins et services à la personne</a:t>
            </a:r>
          </a:p>
          <a:p>
            <a:pPr marL="8975">
              <a:spcBef>
                <a:spcPts val="62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Assistance à la Gestion des Organisations et de leurs Activités  </a:t>
            </a:r>
          </a:p>
          <a:p>
            <a:pPr marL="8975">
              <a:spcBef>
                <a:spcPts val="62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du commerce et de la vente</a:t>
            </a:r>
          </a:p>
          <a:p>
            <a:pPr marL="8975">
              <a:spcBef>
                <a:spcPts val="151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A : Animation et gestion de l'espace commercial</a:t>
            </a:r>
          </a:p>
          <a:p>
            <a:pPr marL="8975"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B : Prospection clientèle et valorisation de l'offre commerciale  </a:t>
            </a:r>
          </a:p>
          <a:p>
            <a:pPr marL="8975"/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l’accueil</a:t>
            </a:r>
          </a:p>
        </p:txBody>
      </p:sp>
      <p:sp>
        <p:nvSpPr>
          <p:cNvPr id="2055" name="object 7"/>
          <p:cNvSpPr>
            <a:spLocks noChangeArrowheads="1"/>
          </p:cNvSpPr>
          <p:nvPr/>
        </p:nvSpPr>
        <p:spPr bwMode="auto">
          <a:xfrm>
            <a:off x="498309" y="1896323"/>
            <a:ext cx="3919118" cy="1577652"/>
          </a:xfrm>
          <a:custGeom>
            <a:avLst/>
            <a:gdLst>
              <a:gd name="T0" fmla="*/ 0 w 5544185"/>
              <a:gd name="T1" fmla="*/ 0 h 2232025"/>
              <a:gd name="T2" fmla="*/ 5544185 w 5544185"/>
              <a:gd name="T3" fmla="*/ 2232025 h 2232025"/>
            </a:gdLst>
            <a:ahLst/>
            <a:cxnLst/>
            <a:rect l="T0" t="T1" r="T2" b="T3"/>
            <a:pathLst>
              <a:path w="5544185" h="2232025">
                <a:moveTo>
                  <a:pt x="5544058" y="0"/>
                </a:moveTo>
                <a:lnTo>
                  <a:pt x="0" y="0"/>
                </a:lnTo>
                <a:lnTo>
                  <a:pt x="0" y="2232024"/>
                </a:lnTo>
                <a:lnTo>
                  <a:pt x="5544058" y="2232024"/>
                </a:lnTo>
                <a:lnTo>
                  <a:pt x="554405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123" y="1845831"/>
            <a:ext cx="2129029" cy="857143"/>
          </a:xfrm>
          <a:prstGeom prst="rect">
            <a:avLst/>
          </a:prstGeom>
        </p:spPr>
        <p:txBody>
          <a:bodyPr lIns="0" tIns="38593" rIns="0" bIns="0">
            <a:spAutoFit/>
          </a:bodyPr>
          <a:lstStyle/>
          <a:p>
            <a:pPr marL="8975">
              <a:spcBef>
                <a:spcPts val="300"/>
              </a:spcBef>
            </a:pPr>
            <a:r>
              <a:rPr lang="fr-FR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</a:t>
            </a:r>
            <a:r>
              <a:rPr lang="fr-FR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Janetti</a:t>
            </a:r>
            <a:r>
              <a:rPr lang="fr-FR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St Maximin </a:t>
            </a: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(Internat)</a:t>
            </a:r>
            <a:endParaRPr lang="fr-FR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204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 (en 2 ans)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22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Électricien</a:t>
            </a:r>
          </a:p>
          <a:p>
            <a:pPr marL="8975">
              <a:lnSpc>
                <a:spcPts val="1070"/>
              </a:lnSpc>
              <a:spcBef>
                <a:spcPts val="62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Maintenance des bâtiments de collectivité  Monteur en installations sanitaires</a:t>
            </a:r>
          </a:p>
          <a:p>
            <a:pPr marL="8975">
              <a:spcBef>
                <a:spcPts val="15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 (3 ans)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124" y="2646998"/>
            <a:ext cx="2398383" cy="814321"/>
          </a:xfrm>
          <a:prstGeom prst="rect">
            <a:avLst/>
          </a:prstGeom>
        </p:spPr>
        <p:txBody>
          <a:bodyPr lIns="0" tIns="59686" rIns="0" bIns="0">
            <a:spAutoFit/>
          </a:bodyPr>
          <a:lstStyle/>
          <a:p>
            <a:pPr marL="8975">
              <a:spcBef>
                <a:spcPts val="470"/>
              </a:spcBef>
              <a:defRPr/>
            </a:pPr>
            <a:r>
              <a:rPr sz="700" spc="-5">
                <a:solidFill>
                  <a:srgbClr val="1F2023"/>
                </a:solidFill>
                <a:latin typeface="Verdana"/>
                <a:cs typeface="Verdana"/>
              </a:rPr>
              <a:t>Maintenance</a:t>
            </a:r>
            <a:r>
              <a:rPr sz="700">
                <a:solidFill>
                  <a:srgbClr val="1F2023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1F2023"/>
                </a:solidFill>
                <a:latin typeface="Verdana"/>
                <a:cs typeface="Verdana"/>
              </a:rPr>
              <a:t>des</a:t>
            </a:r>
            <a:r>
              <a:rPr sz="700" spc="-5" dirty="0">
                <a:solidFill>
                  <a:srgbClr val="1F2023"/>
                </a:solidFill>
                <a:latin typeface="Verdana"/>
                <a:cs typeface="Verdana"/>
              </a:rPr>
              <a:t> Systèmes</a:t>
            </a:r>
            <a:r>
              <a:rPr sz="700" dirty="0">
                <a:solidFill>
                  <a:srgbClr val="1F2023"/>
                </a:solidFill>
                <a:latin typeface="Verdana"/>
                <a:cs typeface="Verdana"/>
              </a:rPr>
              <a:t> de </a:t>
            </a:r>
            <a:r>
              <a:rPr sz="700" spc="-5">
                <a:solidFill>
                  <a:srgbClr val="1F2023"/>
                </a:solidFill>
                <a:latin typeface="Verdana"/>
                <a:cs typeface="Verdana"/>
              </a:rPr>
              <a:t>Production</a:t>
            </a:r>
            <a:r>
              <a:rPr sz="700" spc="5">
                <a:solidFill>
                  <a:srgbClr val="1F2023"/>
                </a:solidFill>
                <a:latin typeface="Verdana"/>
                <a:cs typeface="Verdana"/>
              </a:rPr>
              <a:t> </a:t>
            </a:r>
            <a:r>
              <a:rPr sz="700" spc="-5">
                <a:solidFill>
                  <a:srgbClr val="1F2023"/>
                </a:solidFill>
                <a:latin typeface="Verdana"/>
                <a:cs typeface="Verdana"/>
              </a:rPr>
              <a:t>Connectés</a:t>
            </a:r>
            <a:br>
              <a:rPr lang="fr-FR" sz="700" dirty="0">
                <a:latin typeface="Verdana"/>
                <a:cs typeface="Verdana"/>
              </a:rPr>
            </a:br>
            <a:r>
              <a:rPr sz="700" spc="-5">
                <a:latin typeface="Verdana"/>
                <a:cs typeface="Verdana"/>
              </a:rPr>
              <a:t>Métiers </a:t>
            </a:r>
            <a:r>
              <a:rPr sz="700" dirty="0">
                <a:latin typeface="Verdana"/>
                <a:cs typeface="Verdana"/>
              </a:rPr>
              <a:t>de</a:t>
            </a:r>
            <a:r>
              <a:rPr sz="700" spc="-5" dirty="0">
                <a:latin typeface="Verdana"/>
                <a:cs typeface="Verdana"/>
              </a:rPr>
              <a:t> l’Électricité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ses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>
                <a:latin typeface="Verdana"/>
                <a:cs typeface="Verdana"/>
              </a:rPr>
              <a:t>Environnements</a:t>
            </a:r>
            <a:r>
              <a:rPr sz="700" spc="7">
                <a:latin typeface="Verdana"/>
                <a:cs typeface="Verdana"/>
              </a:rPr>
              <a:t> </a:t>
            </a:r>
            <a:r>
              <a:rPr sz="700" spc="-5">
                <a:latin typeface="Verdana"/>
                <a:cs typeface="Verdana"/>
              </a:rPr>
              <a:t>Connectés</a:t>
            </a:r>
            <a:br>
              <a:rPr lang="fr-FR" sz="700" dirty="0">
                <a:latin typeface="Verdana"/>
                <a:cs typeface="Verdana"/>
              </a:rPr>
            </a:br>
            <a:r>
              <a:rPr sz="700" spc="-5">
                <a:latin typeface="Verdana"/>
                <a:cs typeface="Verdana"/>
              </a:rPr>
              <a:t>Technicien</a:t>
            </a:r>
            <a:r>
              <a:rPr sz="700" spc="7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Maintenance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des</a:t>
            </a:r>
            <a:r>
              <a:rPr sz="700" spc="14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Systèmes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énergétiques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7">
                <a:latin typeface="Verdana"/>
                <a:cs typeface="Verdana"/>
              </a:rPr>
              <a:t>et</a:t>
            </a:r>
            <a:r>
              <a:rPr sz="700" spc="7">
                <a:latin typeface="Verdana"/>
                <a:cs typeface="Verdana"/>
              </a:rPr>
              <a:t> </a:t>
            </a:r>
            <a:r>
              <a:rPr sz="700" spc="-5">
                <a:latin typeface="Verdana"/>
                <a:cs typeface="Verdana"/>
              </a:rPr>
              <a:t>Climatiques</a:t>
            </a:r>
            <a:br>
              <a:rPr lang="fr-FR" sz="700" dirty="0">
                <a:latin typeface="Verdana"/>
                <a:cs typeface="Verdana"/>
              </a:rPr>
            </a:br>
            <a:r>
              <a:rPr sz="700" spc="-5">
                <a:latin typeface="Verdana"/>
                <a:cs typeface="Verdana"/>
              </a:rPr>
              <a:t>Technicien</a:t>
            </a:r>
            <a:r>
              <a:rPr sz="700" spc="7">
                <a:latin typeface="Verdana"/>
                <a:cs typeface="Verdana"/>
              </a:rPr>
              <a:t> </a:t>
            </a:r>
            <a:r>
              <a:rPr sz="700" spc="-7" dirty="0">
                <a:latin typeface="Verdana"/>
                <a:cs typeface="Verdana"/>
              </a:rPr>
              <a:t>en</a:t>
            </a:r>
            <a:r>
              <a:rPr sz="700" spc="11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Installation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des Systèmes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énergétiques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Climatiques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0890" y="711405"/>
            <a:ext cx="1292905" cy="224056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>
                <a:latin typeface="Verdana"/>
                <a:cs typeface="Verdana"/>
              </a:rPr>
              <a:t>Lycée</a:t>
            </a:r>
            <a:r>
              <a:rPr sz="700" b="1" spc="-5">
                <a:latin typeface="Verdana"/>
                <a:cs typeface="Verdana"/>
              </a:rPr>
              <a:t> </a:t>
            </a:r>
            <a:r>
              <a:rPr sz="700" b="1" spc="-7">
                <a:latin typeface="Verdana"/>
                <a:cs typeface="Verdana"/>
              </a:rPr>
              <a:t>Ste</a:t>
            </a:r>
            <a:r>
              <a:rPr sz="700" b="1">
                <a:latin typeface="Verdana"/>
                <a:cs typeface="Verdana"/>
              </a:rPr>
              <a:t> </a:t>
            </a:r>
            <a:r>
              <a:rPr sz="700" b="1" spc="-5">
                <a:latin typeface="Verdana"/>
                <a:cs typeface="Verdana"/>
              </a:rPr>
              <a:t>Jeanne D’Arc</a:t>
            </a:r>
            <a:r>
              <a:rPr sz="700" b="1" spc="237">
                <a:latin typeface="Verdana"/>
                <a:cs typeface="Verdana"/>
              </a:rPr>
              <a:t> </a:t>
            </a:r>
            <a:r>
              <a:rPr sz="700" b="1" spc="-5">
                <a:latin typeface="Verdana"/>
                <a:cs typeface="Verdana"/>
              </a:rPr>
              <a:t>(Privé)</a:t>
            </a:r>
            <a:r>
              <a:rPr lang="fr-FR" sz="700" b="1" spc="-5" dirty="0">
                <a:latin typeface="Verdana"/>
                <a:cs typeface="Verdana"/>
              </a:rPr>
              <a:t> - Brignoles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4763" y="872986"/>
            <a:ext cx="1239035" cy="949014"/>
          </a:xfrm>
          <a:prstGeom prst="rect">
            <a:avLst/>
          </a:prstGeom>
        </p:spPr>
        <p:txBody>
          <a:bodyPr lIns="0" tIns="30516" rIns="0" bIns="0">
            <a:spAutoFit/>
          </a:bodyPr>
          <a:lstStyle/>
          <a:p>
            <a:pPr marL="8975">
              <a:spcBef>
                <a:spcPts val="240"/>
              </a:spcBef>
              <a:defRPr/>
            </a:pPr>
            <a:endParaRPr sz="200">
              <a:latin typeface="Verdana"/>
              <a:cs typeface="Verdana"/>
            </a:endParaRPr>
          </a:p>
          <a:p>
            <a:pPr marL="8975">
              <a:spcBef>
                <a:spcPts val="170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BAC</a:t>
            </a:r>
            <a:r>
              <a:rPr sz="700" b="1" spc="-5" dirty="0">
                <a:latin typeface="Verdana"/>
                <a:cs typeface="Verdana"/>
              </a:rPr>
              <a:t> PRO</a:t>
            </a:r>
            <a:r>
              <a:rPr sz="700" b="1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Métiers</a:t>
            </a:r>
            <a:r>
              <a:rPr sz="700" spc="-11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</a:t>
            </a:r>
            <a:r>
              <a:rPr sz="700" spc="-11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la</a:t>
            </a:r>
            <a:r>
              <a:rPr sz="700" spc="-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sécurité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170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BAC</a:t>
            </a:r>
            <a:r>
              <a:rPr sz="700" b="1" spc="-5" dirty="0">
                <a:latin typeface="Verdana"/>
                <a:cs typeface="Verdana"/>
              </a:rPr>
              <a:t> PRO</a:t>
            </a:r>
            <a:r>
              <a:rPr sz="700" b="1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Assistance à </a:t>
            </a:r>
            <a:r>
              <a:rPr sz="700" dirty="0">
                <a:latin typeface="Verdana"/>
                <a:cs typeface="Verdana"/>
              </a:rPr>
              <a:t>la</a:t>
            </a:r>
            <a:r>
              <a:rPr sz="700" spc="-5" dirty="0">
                <a:latin typeface="Verdana"/>
                <a:cs typeface="Verdana"/>
              </a:rPr>
              <a:t> Gestion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170"/>
              </a:spcBef>
              <a:defRPr/>
            </a:pPr>
            <a:r>
              <a:rPr sz="700" spc="-7" dirty="0">
                <a:latin typeface="Verdana"/>
                <a:cs typeface="Verdana"/>
              </a:rPr>
              <a:t>des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Organisations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leurs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Activités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159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CAP</a:t>
            </a:r>
            <a:r>
              <a:rPr sz="700" b="1" spc="-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Agent</a:t>
            </a:r>
            <a:r>
              <a:rPr sz="700" spc="-7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</a:t>
            </a:r>
            <a:r>
              <a:rPr sz="700" spc="-14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sécurité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901" y="3561499"/>
            <a:ext cx="2185143" cy="194672"/>
          </a:xfrm>
          <a:prstGeom prst="rect">
            <a:avLst/>
          </a:prstGeom>
          <a:solidFill>
            <a:srgbClr val="CCFF33"/>
          </a:solidFill>
        </p:spPr>
        <p:txBody>
          <a:bodyPr lIns="0" tIns="25579" rIns="0" bIns="0">
            <a:spAutoFit/>
          </a:bodyPr>
          <a:lstStyle/>
          <a:p>
            <a:pPr marL="20196">
              <a:spcBef>
                <a:spcPts val="201"/>
              </a:spcBef>
              <a:defRPr/>
            </a:pPr>
            <a:r>
              <a:rPr sz="1100" b="1" spc="-5" dirty="0">
                <a:latin typeface="Verdana"/>
                <a:cs typeface="Verdana"/>
              </a:rPr>
              <a:t>SECTEUR</a:t>
            </a:r>
            <a:r>
              <a:rPr sz="1100" b="1" spc="-21" dirty="0">
                <a:latin typeface="Verdana"/>
                <a:cs typeface="Verdana"/>
              </a:rPr>
              <a:t> </a:t>
            </a:r>
            <a:r>
              <a:rPr sz="1100" b="1" spc="-7" dirty="0">
                <a:latin typeface="Verdana"/>
                <a:cs typeface="Verdana"/>
              </a:rPr>
              <a:t>DRAGUIGNAN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061" name="object 13"/>
          <p:cNvSpPr>
            <a:spLocks noChangeArrowheads="1"/>
          </p:cNvSpPr>
          <p:nvPr/>
        </p:nvSpPr>
        <p:spPr bwMode="auto">
          <a:xfrm>
            <a:off x="3816991" y="5444357"/>
            <a:ext cx="3105440" cy="561042"/>
          </a:xfrm>
          <a:custGeom>
            <a:avLst/>
            <a:gdLst>
              <a:gd name="T0" fmla="*/ 0 w 4392295"/>
              <a:gd name="T1" fmla="*/ 0 h 792479"/>
              <a:gd name="T2" fmla="*/ 4392295 w 4392295"/>
              <a:gd name="T3" fmla="*/ 792479 h 792479"/>
            </a:gdLst>
            <a:ahLst/>
            <a:cxnLst/>
            <a:rect l="T0" t="T1" r="T2" b="T3"/>
            <a:pathLst>
              <a:path w="4392295" h="792479">
                <a:moveTo>
                  <a:pt x="4392041" y="0"/>
                </a:moveTo>
                <a:lnTo>
                  <a:pt x="0" y="0"/>
                </a:lnTo>
                <a:lnTo>
                  <a:pt x="0" y="791997"/>
                </a:lnTo>
                <a:lnTo>
                  <a:pt x="4392041" y="791997"/>
                </a:lnTo>
                <a:lnTo>
                  <a:pt x="4392041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3826" y="5462305"/>
            <a:ext cx="1674491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Lycée</a:t>
            </a:r>
            <a:r>
              <a:rPr sz="700" b="1" spc="-18" dirty="0">
                <a:latin typeface="Verdana"/>
                <a:cs typeface="Verdana"/>
              </a:rPr>
              <a:t> </a:t>
            </a:r>
            <a:r>
              <a:rPr sz="700" b="1" spc="-7">
                <a:latin typeface="Verdana"/>
                <a:cs typeface="Verdana"/>
              </a:rPr>
              <a:t>de</a:t>
            </a:r>
            <a:r>
              <a:rPr sz="700" b="1" spc="-18">
                <a:latin typeface="Verdana"/>
                <a:cs typeface="Verdana"/>
              </a:rPr>
              <a:t> </a:t>
            </a:r>
            <a:r>
              <a:rPr sz="700" b="1" spc="-5">
                <a:latin typeface="Verdana"/>
                <a:cs typeface="Verdana"/>
              </a:rPr>
              <a:t>Lorgues</a:t>
            </a:r>
            <a:r>
              <a:rPr lang="fr-FR" sz="700" b="1" spc="-5" dirty="0">
                <a:latin typeface="Verdana"/>
                <a:cs typeface="Verdana"/>
              </a:rPr>
              <a:t> (Internat)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8311" y="5612667"/>
            <a:ext cx="3069527" cy="465148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>
                <a:latin typeface="Verdana"/>
                <a:cs typeface="Verdana"/>
              </a:rPr>
              <a:t>BAC</a:t>
            </a:r>
            <a:r>
              <a:rPr sz="700" b="1">
                <a:latin typeface="Verdana"/>
                <a:cs typeface="Verdana"/>
              </a:rPr>
              <a:t> </a:t>
            </a:r>
            <a:r>
              <a:rPr sz="700" b="1" spc="-5">
                <a:latin typeface="Verdana"/>
                <a:cs typeface="Verdana"/>
              </a:rPr>
              <a:t>PRO</a:t>
            </a:r>
            <a:endParaRPr lang="fr-FR" sz="700" b="1" spc="-5" dirty="0">
              <a:latin typeface="Verdana"/>
              <a:cs typeface="Verdana"/>
            </a:endParaRPr>
          </a:p>
          <a:p>
            <a:pPr marL="8975">
              <a:spcBef>
                <a:spcPts val="67"/>
              </a:spcBef>
              <a:defRPr/>
            </a:pPr>
            <a:r>
              <a:rPr lang="fr-FR" sz="700" b="1" spc="-5" dirty="0">
                <a:latin typeface="Verdana"/>
                <a:cs typeface="Verdana"/>
              </a:rPr>
              <a:t>CIEL</a:t>
            </a:r>
            <a:r>
              <a:rPr lang="fr-FR" sz="700" b="1" spc="5" dirty="0">
                <a:latin typeface="Verdana"/>
                <a:cs typeface="Verdana"/>
              </a:rPr>
              <a:t> </a:t>
            </a:r>
            <a:r>
              <a:rPr lang="fr-FR" sz="700" b="1" spc="-5" dirty="0">
                <a:latin typeface="Verdana"/>
                <a:cs typeface="Verdana"/>
              </a:rPr>
              <a:t>:</a:t>
            </a:r>
            <a:r>
              <a:rPr lang="fr-FR" sz="700" b="1" spc="18" dirty="0">
                <a:latin typeface="Verdana"/>
                <a:cs typeface="Verdana"/>
              </a:rPr>
              <a:t> </a:t>
            </a:r>
            <a:r>
              <a:rPr lang="fr-FR" sz="700" spc="18" dirty="0" err="1">
                <a:latin typeface="Verdana"/>
                <a:cs typeface="Verdana"/>
              </a:rPr>
              <a:t>Cybersécurité</a:t>
            </a:r>
            <a:r>
              <a:rPr lang="fr-FR" sz="700" spc="18" dirty="0">
                <a:latin typeface="Verdana"/>
                <a:cs typeface="Verdana"/>
              </a:rPr>
              <a:t>, Informatique et réseaux </a:t>
            </a:r>
            <a:r>
              <a:rPr lang="fr-FR" sz="700" spc="18" dirty="0" err="1">
                <a:latin typeface="Verdana"/>
                <a:cs typeface="Verdana"/>
              </a:rPr>
              <a:t>ELectronique</a:t>
            </a:r>
            <a:r>
              <a:rPr lang="fr-FR" sz="700" spc="18" dirty="0">
                <a:latin typeface="Verdana"/>
                <a:cs typeface="Verdana"/>
              </a:rPr>
              <a:t> (option Réseaux) – </a:t>
            </a:r>
            <a:r>
              <a:rPr lang="fr-FR" sz="600" b="1" i="1" spc="18" dirty="0">
                <a:latin typeface="Verdana"/>
                <a:cs typeface="Verdana"/>
              </a:rPr>
              <a:t>ancien bac Système Numérique</a:t>
            </a:r>
            <a:endParaRPr lang="fr-FR" sz="700" b="1" i="1" dirty="0">
              <a:latin typeface="Verdana"/>
              <a:cs typeface="Verdana"/>
            </a:endParaRPr>
          </a:p>
          <a:p>
            <a:pPr marL="8975">
              <a:spcBef>
                <a:spcPts val="67"/>
              </a:spcBef>
              <a:defRPr/>
            </a:pPr>
            <a:endParaRPr sz="700">
              <a:latin typeface="Verdana"/>
              <a:cs typeface="Verdana"/>
            </a:endParaRPr>
          </a:p>
        </p:txBody>
      </p:sp>
      <p:sp>
        <p:nvSpPr>
          <p:cNvPr id="2064" name="object 17"/>
          <p:cNvSpPr>
            <a:spLocks noChangeArrowheads="1"/>
          </p:cNvSpPr>
          <p:nvPr/>
        </p:nvSpPr>
        <p:spPr bwMode="auto">
          <a:xfrm>
            <a:off x="508411" y="3842021"/>
            <a:ext cx="3258075" cy="3333714"/>
          </a:xfrm>
          <a:custGeom>
            <a:avLst/>
            <a:gdLst>
              <a:gd name="T0" fmla="*/ 0 w 4608195"/>
              <a:gd name="T1" fmla="*/ 0 h 4716145"/>
              <a:gd name="T2" fmla="*/ 4608195 w 4608195"/>
              <a:gd name="T3" fmla="*/ 4716145 h 4716145"/>
            </a:gdLst>
            <a:ahLst/>
            <a:cxnLst/>
            <a:rect l="T0" t="T1" r="T2" b="T3"/>
            <a:pathLst>
              <a:path w="4608195" h="4716145">
                <a:moveTo>
                  <a:pt x="4607941" y="0"/>
                </a:moveTo>
                <a:lnTo>
                  <a:pt x="0" y="0"/>
                </a:lnTo>
                <a:lnTo>
                  <a:pt x="0" y="4716018"/>
                </a:lnTo>
                <a:lnTo>
                  <a:pt x="4607941" y="4716018"/>
                </a:lnTo>
                <a:lnTo>
                  <a:pt x="4607941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124" y="3858849"/>
            <a:ext cx="3201959" cy="3236163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Pro Léon Blum Draguignan (Internat)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60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Assistant technique en milieux familial et collectif  </a:t>
            </a:r>
          </a:p>
          <a:p>
            <a:pPr marL="8975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Equipier polyvalent du commerce</a:t>
            </a:r>
          </a:p>
          <a:p>
            <a:pPr marL="8975">
              <a:spcBef>
                <a:spcPts val="434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Cuisine</a:t>
            </a:r>
          </a:p>
          <a:p>
            <a:pPr marL="8975">
              <a:spcBef>
                <a:spcPts val="44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Peinture en carrosserie</a:t>
            </a:r>
          </a:p>
          <a:p>
            <a:pPr marL="8975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Production et service en restauration  </a:t>
            </a:r>
          </a:p>
          <a:p>
            <a:pPr marL="8975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Réparation des carrosseries</a:t>
            </a:r>
          </a:p>
          <a:p>
            <a:pPr marL="8975">
              <a:spcBef>
                <a:spcPts val="434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Animation-enfance et personnes âgées  </a:t>
            </a:r>
          </a:p>
          <a:p>
            <a:pPr marL="8975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Accompagnement soins et services à la personne</a:t>
            </a:r>
          </a:p>
          <a:p>
            <a:pPr marL="8975">
              <a:lnSpc>
                <a:spcPts val="1290"/>
              </a:lnSpc>
              <a:spcBef>
                <a:spcPts val="106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Assistance à la Gestion des Organisations et de leurs Activités  Commercialisation et services en restauration</a:t>
            </a:r>
          </a:p>
          <a:p>
            <a:pPr marL="8975">
              <a:spcBef>
                <a:spcPts val="318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Cuisine</a:t>
            </a:r>
          </a:p>
          <a:p>
            <a:pPr marL="8975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Maintenance des véhicules option voitures et option motocycles  Métiers de l’accueil</a:t>
            </a:r>
          </a:p>
          <a:p>
            <a:pPr marL="8975">
              <a:spcBef>
                <a:spcPts val="44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du commerce et de la vente</a:t>
            </a:r>
          </a:p>
          <a:p>
            <a:pPr marL="8975">
              <a:spcBef>
                <a:spcPts val="434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A : Animation et gestion de l'espace commercial</a:t>
            </a:r>
          </a:p>
          <a:p>
            <a:pPr marL="8975">
              <a:lnSpc>
                <a:spcPts val="1290"/>
              </a:lnSpc>
              <a:spcBef>
                <a:spcPts val="52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B : Prospection clientèle et valorisation de l'offre commerciale  Réparation des carrosseries</a:t>
            </a:r>
          </a:p>
        </p:txBody>
      </p:sp>
      <p:sp>
        <p:nvSpPr>
          <p:cNvPr id="2066" name="object 19"/>
          <p:cNvSpPr>
            <a:spLocks noChangeArrowheads="1"/>
          </p:cNvSpPr>
          <p:nvPr/>
        </p:nvSpPr>
        <p:spPr bwMode="auto">
          <a:xfrm>
            <a:off x="3816990" y="3765716"/>
            <a:ext cx="3181758" cy="1628146"/>
          </a:xfrm>
          <a:custGeom>
            <a:avLst/>
            <a:gdLst>
              <a:gd name="T0" fmla="*/ 0 w 4500245"/>
              <a:gd name="T1" fmla="*/ 0 h 2304415"/>
              <a:gd name="T2" fmla="*/ 4500245 w 4500245"/>
              <a:gd name="T3" fmla="*/ 2304415 h 2304415"/>
            </a:gdLst>
            <a:ahLst/>
            <a:cxnLst/>
            <a:rect l="T0" t="T1" r="T2" b="T3"/>
            <a:pathLst>
              <a:path w="4500245" h="2304415">
                <a:moveTo>
                  <a:pt x="4499991" y="0"/>
                </a:moveTo>
                <a:lnTo>
                  <a:pt x="0" y="0"/>
                </a:lnTo>
                <a:lnTo>
                  <a:pt x="0" y="2304034"/>
                </a:lnTo>
                <a:lnTo>
                  <a:pt x="4499991" y="2304034"/>
                </a:lnTo>
                <a:lnTo>
                  <a:pt x="4499991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16990" y="3782548"/>
            <a:ext cx="3181758" cy="1451828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24681"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du Val d’Argens Le Muy (Internat)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681">
              <a:spcBef>
                <a:spcPts val="60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681">
              <a:spcBef>
                <a:spcPts val="434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Maçon</a:t>
            </a:r>
          </a:p>
          <a:p>
            <a:pPr marL="24681">
              <a:lnSpc>
                <a:spcPts val="1282"/>
              </a:lnSpc>
              <a:spcBef>
                <a:spcPts val="115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Intervention en Maintenance  technique des bâtiments   </a:t>
            </a:r>
          </a:p>
          <a:p>
            <a:pPr marL="24681">
              <a:lnSpc>
                <a:spcPts val="1282"/>
              </a:lnSpc>
              <a:spcBef>
                <a:spcPts val="115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Production et services en restauration</a:t>
            </a:r>
          </a:p>
          <a:p>
            <a:pPr marL="24681">
              <a:spcBef>
                <a:spcPts val="327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681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l’électricité et de ses environnements connectés  </a:t>
            </a:r>
          </a:p>
          <a:p>
            <a:pPr marL="24681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Optique lunetterie</a:t>
            </a:r>
          </a:p>
          <a:p>
            <a:pPr marL="24681">
              <a:lnSpc>
                <a:spcPct val="102000"/>
              </a:lnSpc>
              <a:spcBef>
                <a:spcPts val="416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Installateur en chauffage, climatisation et énergies renouvelables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784424" y="508308"/>
            <a:ext cx="1832737" cy="193797"/>
          </a:xfrm>
          <a:prstGeom prst="rect">
            <a:avLst/>
          </a:prstGeom>
          <a:solidFill>
            <a:srgbClr val="C8C2D1"/>
          </a:solidFill>
        </p:spPr>
        <p:txBody>
          <a:bodyPr lIns="0" tIns="24681" rIns="0" bIns="0">
            <a:spAutoFit/>
          </a:bodyPr>
          <a:lstStyle/>
          <a:p>
            <a:pPr marL="25579">
              <a:spcBef>
                <a:spcPts val="194"/>
              </a:spcBef>
              <a:defRPr/>
            </a:pPr>
            <a:r>
              <a:rPr sz="1100" b="1" spc="-5" dirty="0">
                <a:latin typeface="Verdana"/>
                <a:cs typeface="Verdana"/>
              </a:rPr>
              <a:t>SECTEUR</a:t>
            </a:r>
            <a:r>
              <a:rPr sz="1100" b="1" spc="-29" dirty="0">
                <a:latin typeface="Verdana"/>
                <a:cs typeface="Verdana"/>
              </a:rPr>
              <a:t> </a:t>
            </a:r>
            <a:r>
              <a:rPr sz="1100" b="1" spc="-7" dirty="0">
                <a:latin typeface="Verdana"/>
                <a:cs typeface="Verdana"/>
              </a:rPr>
              <a:t>HYERES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25568" y="508303"/>
            <a:ext cx="3360206" cy="4941650"/>
          </a:xfrm>
          <a:prstGeom prst="rect">
            <a:avLst/>
          </a:prstGeom>
          <a:solidFill>
            <a:srgbClr val="C8C2D1"/>
          </a:solidFill>
        </p:spPr>
        <p:txBody>
          <a:bodyPr lIns="0" tIns="24233" rIns="0" bIns="0">
            <a:spAutoFit/>
          </a:bodyPr>
          <a:lstStyle/>
          <a:p>
            <a:pPr marL="24681">
              <a:spcBef>
                <a:spcPts val="194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Golf Hôtel (Internat)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681">
              <a:spcBef>
                <a:spcPts val="60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 (en 2 ans)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681">
              <a:spcBef>
                <a:spcPts val="434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Carreleur-mosaïste</a:t>
            </a:r>
          </a:p>
          <a:p>
            <a:pPr marL="24681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Commercialisation et services en hôtel café restaurant  </a:t>
            </a:r>
          </a:p>
          <a:p>
            <a:pPr marL="24681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Equipier polyvalent du commerce</a:t>
            </a:r>
          </a:p>
          <a:p>
            <a:pPr marL="24681">
              <a:spcBef>
                <a:spcPts val="44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Cuisine</a:t>
            </a:r>
          </a:p>
          <a:p>
            <a:pPr marL="24681">
              <a:spcBef>
                <a:spcPts val="434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Installateur en froid et conditionnement d’air</a:t>
            </a:r>
          </a:p>
          <a:p>
            <a:pPr marL="24681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Menuisier fabricant de menuiserie, mobilier et agencement  </a:t>
            </a:r>
          </a:p>
          <a:p>
            <a:pPr marL="24681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du plâtre et de l’isolation</a:t>
            </a:r>
          </a:p>
          <a:p>
            <a:pPr marL="24681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Constructeur de réseau de canalisation de travaux publics</a:t>
            </a:r>
          </a:p>
          <a:p>
            <a:pPr marL="24681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Production et services en restauration  </a:t>
            </a:r>
          </a:p>
          <a:p>
            <a:pPr marL="24681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Signalétique et décors graphiques  </a:t>
            </a:r>
          </a:p>
          <a:p>
            <a:pPr marL="24681">
              <a:lnSpc>
                <a:spcPct val="151000"/>
              </a:lnSpc>
              <a:spcBef>
                <a:spcPts val="9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 (3 ans)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681">
              <a:spcBef>
                <a:spcPts val="44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Aménagement et finition du bâtiment</a:t>
            </a:r>
          </a:p>
          <a:p>
            <a:pPr marL="24681">
              <a:lnSpc>
                <a:spcPct val="125000"/>
              </a:lnSpc>
              <a:spcBef>
                <a:spcPts val="22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Commercialisation et services en hôtel café restaurant  </a:t>
            </a:r>
          </a:p>
          <a:p>
            <a:pPr marL="24681">
              <a:lnSpc>
                <a:spcPct val="125000"/>
              </a:lnSpc>
              <a:spcBef>
                <a:spcPts val="22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Cuisine</a:t>
            </a:r>
          </a:p>
          <a:p>
            <a:pPr marL="24681">
              <a:lnSpc>
                <a:spcPct val="120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l’accueil</a:t>
            </a:r>
          </a:p>
          <a:p>
            <a:pPr marL="24681">
              <a:lnSpc>
                <a:spcPts val="1282"/>
              </a:lnSpc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l’Électricité et de ses Environnements Connectés  </a:t>
            </a:r>
          </a:p>
          <a:p>
            <a:pPr marL="24681">
              <a:lnSpc>
                <a:spcPts val="1282"/>
              </a:lnSpc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du commerce et de la vente</a:t>
            </a:r>
          </a:p>
          <a:p>
            <a:pPr marL="24681">
              <a:spcBef>
                <a:spcPts val="318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A : Animation et gestion de l'espace commercial</a:t>
            </a:r>
          </a:p>
          <a:p>
            <a:pPr marL="24681">
              <a:lnSpc>
                <a:spcPct val="151000"/>
              </a:lnSpc>
              <a:spcBef>
                <a:spcPts val="9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B : Prospection clientèle et valorisation de l'offre commerciale  Technicien d’études du bâtiment</a:t>
            </a:r>
          </a:p>
          <a:p>
            <a:pPr marL="24681">
              <a:spcBef>
                <a:spcPts val="434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A : Etudes et économie</a:t>
            </a:r>
          </a:p>
          <a:p>
            <a:pPr marL="24681">
              <a:spcBef>
                <a:spcPts val="434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B : assistant en architecture</a:t>
            </a:r>
          </a:p>
          <a:p>
            <a:pPr marL="24681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Maintenance et efficacité énergétique</a:t>
            </a:r>
          </a:p>
          <a:p>
            <a:pPr marL="24681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 du froid et des énergies renouvelables</a:t>
            </a:r>
          </a:p>
          <a:p>
            <a:pPr marL="24681">
              <a:spcBef>
                <a:spcPts val="434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Technicien géomètre topographe</a:t>
            </a:r>
          </a:p>
          <a:p>
            <a:pPr marL="24681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Technicien menuisier agenceur  </a:t>
            </a:r>
          </a:p>
          <a:p>
            <a:pPr marL="24681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Travaux publics</a:t>
            </a:r>
          </a:p>
          <a:p>
            <a:pPr marL="24681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Interventions sur le patrimoine bâti option maçonnerie  </a:t>
            </a:r>
          </a:p>
          <a:p>
            <a:pPr marL="24681">
              <a:lnSpc>
                <a:spcPct val="151000"/>
              </a:lnSpc>
              <a:spcBef>
                <a:spcPts val="9"/>
              </a:spcBef>
            </a:pP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70" name="object 23"/>
          <p:cNvSpPr>
            <a:spLocks noChangeArrowheads="1"/>
          </p:cNvSpPr>
          <p:nvPr/>
        </p:nvSpPr>
        <p:spPr bwMode="auto">
          <a:xfrm>
            <a:off x="3816987" y="6055891"/>
            <a:ext cx="3155945" cy="1119840"/>
          </a:xfrm>
          <a:custGeom>
            <a:avLst/>
            <a:gdLst>
              <a:gd name="T0" fmla="*/ 0 w 4464050"/>
              <a:gd name="T1" fmla="*/ 0 h 1584325"/>
              <a:gd name="T2" fmla="*/ 4464050 w 4464050"/>
              <a:gd name="T3" fmla="*/ 1584325 h 1584325"/>
            </a:gdLst>
            <a:ahLst/>
            <a:cxnLst/>
            <a:rect l="T0" t="T1" r="T2" b="T3"/>
            <a:pathLst>
              <a:path w="4464050" h="1584325">
                <a:moveTo>
                  <a:pt x="4464050" y="0"/>
                </a:moveTo>
                <a:lnTo>
                  <a:pt x="0" y="0"/>
                </a:lnTo>
                <a:lnTo>
                  <a:pt x="0" y="1583944"/>
                </a:lnTo>
                <a:lnTo>
                  <a:pt x="4464050" y="1583944"/>
                </a:lnTo>
                <a:lnTo>
                  <a:pt x="4464050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33823" y="6072722"/>
            <a:ext cx="2974130" cy="854998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Lycée</a:t>
            </a:r>
            <a:r>
              <a:rPr sz="700" b="1" spc="-5" dirty="0">
                <a:latin typeface="Verdana"/>
                <a:cs typeface="Verdana"/>
              </a:rPr>
              <a:t> agricole les</a:t>
            </a:r>
            <a:r>
              <a:rPr sz="700" b="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Magnanarelles</a:t>
            </a:r>
            <a:r>
              <a:rPr sz="700" b="1" spc="-1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Les</a:t>
            </a:r>
            <a:r>
              <a:rPr sz="700" b="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Arcs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601"/>
              </a:spcBef>
              <a:defRPr/>
            </a:pPr>
            <a:r>
              <a:rPr sz="700" spc="-5">
                <a:latin typeface="Verdana"/>
                <a:cs typeface="Verdana"/>
              </a:rPr>
              <a:t>Services </a:t>
            </a:r>
            <a:r>
              <a:rPr sz="700" spc="-5" dirty="0">
                <a:latin typeface="Verdana"/>
                <a:cs typeface="Verdana"/>
              </a:rPr>
              <a:t>aux</a:t>
            </a:r>
            <a:r>
              <a:rPr sz="700" spc="246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personnes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vente </a:t>
            </a:r>
            <a:r>
              <a:rPr sz="700" spc="-7" dirty="0">
                <a:latin typeface="Verdana"/>
                <a:cs typeface="Verdana"/>
              </a:rPr>
              <a:t>en</a:t>
            </a:r>
            <a:r>
              <a:rPr sz="700" spc="11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espace</a:t>
            </a:r>
            <a:r>
              <a:rPr sz="700" spc="-5" dirty="0">
                <a:latin typeface="Verdana"/>
                <a:cs typeface="Verdana"/>
              </a:rPr>
              <a:t> rural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594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BAC</a:t>
            </a:r>
            <a:r>
              <a:rPr sz="700" b="1" spc="-32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PRO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603"/>
              </a:spcBef>
              <a:defRPr/>
            </a:pPr>
            <a:r>
              <a:rPr sz="700" spc="-5" dirty="0">
                <a:latin typeface="Verdana"/>
                <a:cs typeface="Verdana"/>
              </a:rPr>
              <a:t>Laboratoire</a:t>
            </a:r>
            <a:r>
              <a:rPr sz="700" spc="-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contrôle</a:t>
            </a:r>
            <a:r>
              <a:rPr sz="700" spc="-14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qualité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594"/>
              </a:spcBef>
              <a:defRPr/>
            </a:pPr>
            <a:r>
              <a:rPr sz="700" spc="-5">
                <a:latin typeface="Verdana"/>
                <a:cs typeface="Verdana"/>
              </a:rPr>
              <a:t>Services </a:t>
            </a:r>
            <a:r>
              <a:rPr sz="700" spc="-5" dirty="0">
                <a:latin typeface="Verdana"/>
                <a:cs typeface="Verdana"/>
              </a:rPr>
              <a:t>aux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personnes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aux territoires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5063" y="5622766"/>
            <a:ext cx="3410710" cy="1267319"/>
          </a:xfrm>
          <a:prstGeom prst="rect">
            <a:avLst/>
          </a:prstGeom>
          <a:solidFill>
            <a:srgbClr val="C8C2D1"/>
          </a:solidFill>
        </p:spPr>
        <p:txBody>
          <a:bodyPr lIns="0" tIns="25131" rIns="0" bIns="0">
            <a:spAutoFit/>
          </a:bodyPr>
          <a:lstStyle/>
          <a:p>
            <a:pPr marL="24681">
              <a:spcBef>
                <a:spcPts val="194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</a:t>
            </a:r>
            <a:r>
              <a:rPr lang="fr-FR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Costebelle</a:t>
            </a: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Hyères (Internat)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681">
              <a:spcBef>
                <a:spcPts val="60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 </a:t>
            </a: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électricien</a:t>
            </a:r>
          </a:p>
          <a:p>
            <a:pPr marL="24681">
              <a:spcBef>
                <a:spcPts val="592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681">
              <a:spcBef>
                <a:spcPts val="434"/>
              </a:spcBef>
            </a:pPr>
            <a:r>
              <a:rPr lang="fr-FR" sz="700" dirty="0">
                <a:solidFill>
                  <a:srgbClr val="1F20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Maintenance des Systèmes de Production Connectés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681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l’Électricité et de ses Environnements Connectés  </a:t>
            </a:r>
          </a:p>
          <a:p>
            <a:pPr marL="24681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la sécurité</a:t>
            </a:r>
          </a:p>
          <a:p>
            <a:pPr marL="24681">
              <a:lnSpc>
                <a:spcPct val="121000"/>
              </a:lnSpc>
              <a:spcBef>
                <a:spcPts val="257"/>
              </a:spcBef>
            </a:pPr>
            <a:r>
              <a:rPr lang="fr-FR" sz="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Cybersécurité</a:t>
            </a: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Informatique et réseaux </a:t>
            </a:r>
            <a:r>
              <a:rPr lang="fr-FR" sz="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ELectronique</a:t>
            </a: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 (option Réseaux) – </a:t>
            </a:r>
            <a:r>
              <a:rPr lang="fr-FR" sz="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ancien bac Système Numérique</a:t>
            </a:r>
            <a:endParaRPr lang="fr-FR" sz="7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73" name="object 26"/>
          <p:cNvSpPr>
            <a:spLocks noChangeArrowheads="1"/>
          </p:cNvSpPr>
          <p:nvPr/>
        </p:nvSpPr>
        <p:spPr bwMode="auto">
          <a:xfrm>
            <a:off x="4529656" y="763021"/>
            <a:ext cx="2545406" cy="1780749"/>
          </a:xfrm>
          <a:custGeom>
            <a:avLst/>
            <a:gdLst>
              <a:gd name="T0" fmla="*/ 0 w 3600450"/>
              <a:gd name="T1" fmla="*/ 0 h 2520315"/>
              <a:gd name="T2" fmla="*/ 3600450 w 3600450"/>
              <a:gd name="T3" fmla="*/ 2520315 h 2520315"/>
            </a:gdLst>
            <a:ahLst/>
            <a:cxnLst/>
            <a:rect l="T0" t="T1" r="T2" b="T3"/>
            <a:pathLst>
              <a:path w="3600450" h="2520315">
                <a:moveTo>
                  <a:pt x="3599942" y="0"/>
                </a:moveTo>
                <a:lnTo>
                  <a:pt x="0" y="0"/>
                </a:lnTo>
                <a:lnTo>
                  <a:pt x="0" y="2520060"/>
                </a:lnTo>
                <a:lnTo>
                  <a:pt x="3599942" y="2520060"/>
                </a:lnTo>
                <a:lnTo>
                  <a:pt x="3599942" y="0"/>
                </a:lnTo>
                <a:close/>
              </a:path>
            </a:pathLst>
          </a:custGeom>
          <a:solidFill>
            <a:srgbClr val="C8C2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92508" y="779850"/>
            <a:ext cx="2482557" cy="1724467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47569">
              <a:spcBef>
                <a:spcPts val="67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Lycée</a:t>
            </a:r>
            <a:r>
              <a:rPr sz="700" b="1" spc="-1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agricole</a:t>
            </a:r>
            <a:r>
              <a:rPr sz="700" b="1" dirty="0">
                <a:latin typeface="Verdana"/>
                <a:cs typeface="Verdana"/>
              </a:rPr>
              <a:t> </a:t>
            </a:r>
            <a:r>
              <a:rPr sz="700" b="1" spc="-5">
                <a:latin typeface="Verdana"/>
                <a:cs typeface="Verdana"/>
              </a:rPr>
              <a:t>Agricampus</a:t>
            </a:r>
            <a:r>
              <a:rPr sz="700" b="1" spc="-7">
                <a:latin typeface="Verdana"/>
                <a:cs typeface="Verdana"/>
              </a:rPr>
              <a:t> </a:t>
            </a:r>
            <a:r>
              <a:rPr sz="700" b="1" spc="-5">
                <a:latin typeface="Verdana"/>
                <a:cs typeface="Verdana"/>
              </a:rPr>
              <a:t>Hyères</a:t>
            </a:r>
            <a:r>
              <a:rPr lang="fr-FR" sz="700" b="1" spc="-5" dirty="0">
                <a:latin typeface="Verdana"/>
                <a:cs typeface="Verdana"/>
              </a:rPr>
              <a:t> (Internat)</a:t>
            </a:r>
            <a:endParaRPr sz="700">
              <a:latin typeface="Verdana"/>
              <a:cs typeface="Verdana"/>
            </a:endParaRPr>
          </a:p>
          <a:p>
            <a:pPr marL="47569">
              <a:lnSpc>
                <a:spcPct val="150000"/>
              </a:lnSpc>
              <a:spcBef>
                <a:spcPts val="601"/>
              </a:spcBef>
              <a:defRPr/>
            </a:pPr>
            <a:r>
              <a:rPr sz="700" b="1" spc="-7">
                <a:latin typeface="Verdana"/>
                <a:cs typeface="Verdana"/>
              </a:rPr>
              <a:t>CAP</a:t>
            </a:r>
            <a:r>
              <a:rPr sz="700" b="1" spc="11">
                <a:latin typeface="Verdana"/>
                <a:cs typeface="Verdana"/>
              </a:rPr>
              <a:t> </a:t>
            </a:r>
            <a:br>
              <a:rPr lang="fr-FR" sz="700" b="1" spc="11" dirty="0">
                <a:latin typeface="Verdana"/>
                <a:cs typeface="Verdana"/>
              </a:rPr>
            </a:br>
            <a:r>
              <a:rPr sz="700" spc="-5">
                <a:latin typeface="Verdana"/>
                <a:cs typeface="Verdana"/>
              </a:rPr>
              <a:t>Métiers </a:t>
            </a:r>
            <a:r>
              <a:rPr sz="700" dirty="0">
                <a:latin typeface="Verdana"/>
                <a:cs typeface="Verdana"/>
              </a:rPr>
              <a:t>de </a:t>
            </a:r>
            <a:r>
              <a:rPr sz="700" spc="-5" dirty="0">
                <a:latin typeface="Verdana"/>
                <a:cs typeface="Verdana"/>
              </a:rPr>
              <a:t>l’agriculture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>
                <a:latin typeface="Verdana"/>
                <a:cs typeface="Verdana"/>
              </a:rPr>
              <a:t>production</a:t>
            </a:r>
            <a:r>
              <a:rPr sz="700" spc="7">
                <a:latin typeface="Verdana"/>
                <a:cs typeface="Verdana"/>
              </a:rPr>
              <a:t> </a:t>
            </a:r>
            <a:r>
              <a:rPr sz="700" spc="-5">
                <a:latin typeface="Verdana"/>
                <a:cs typeface="Verdana"/>
              </a:rPr>
              <a:t>végétale</a:t>
            </a:r>
            <a:br>
              <a:rPr lang="fr-FR" sz="700" spc="-5" dirty="0">
                <a:latin typeface="Verdana"/>
                <a:cs typeface="Verdana"/>
              </a:rPr>
            </a:br>
            <a:r>
              <a:rPr lang="fr-FR" sz="700" spc="-5" dirty="0">
                <a:latin typeface="Verdana"/>
                <a:cs typeface="Verdana"/>
              </a:rPr>
              <a:t>Jardinier-Paysagiste</a:t>
            </a:r>
            <a:endParaRPr sz="700">
              <a:latin typeface="Verdana"/>
              <a:cs typeface="Verdana"/>
            </a:endParaRPr>
          </a:p>
          <a:p>
            <a:pPr marL="47569">
              <a:lnSpc>
                <a:spcPct val="150000"/>
              </a:lnSpc>
              <a:spcBef>
                <a:spcPts val="594"/>
              </a:spcBef>
              <a:defRPr/>
            </a:pPr>
            <a:r>
              <a:rPr sz="700" b="1" spc="-7">
                <a:latin typeface="Verdana"/>
                <a:cs typeface="Verdana"/>
              </a:rPr>
              <a:t>BAC</a:t>
            </a:r>
            <a:r>
              <a:rPr sz="700" b="1" spc="-32">
                <a:latin typeface="Verdana"/>
                <a:cs typeface="Verdana"/>
              </a:rPr>
              <a:t> </a:t>
            </a:r>
            <a:r>
              <a:rPr sz="700" b="1" spc="-5">
                <a:latin typeface="Verdana"/>
                <a:cs typeface="Verdana"/>
              </a:rPr>
              <a:t>PRO</a:t>
            </a:r>
            <a:br>
              <a:rPr lang="fr-FR" sz="700" dirty="0">
                <a:latin typeface="Verdana"/>
                <a:cs typeface="Verdana"/>
              </a:rPr>
            </a:br>
            <a:r>
              <a:rPr sz="700" spc="-5">
                <a:latin typeface="Verdana"/>
                <a:cs typeface="Verdana"/>
              </a:rPr>
              <a:t>Aménagements</a:t>
            </a:r>
            <a:r>
              <a:rPr sz="700" spc="-21">
                <a:latin typeface="Verdana"/>
                <a:cs typeface="Verdana"/>
              </a:rPr>
              <a:t> </a:t>
            </a:r>
            <a:r>
              <a:rPr sz="700" spc="-5">
                <a:latin typeface="Verdana"/>
                <a:cs typeface="Verdana"/>
              </a:rPr>
              <a:t>paysagers</a:t>
            </a:r>
            <a:br>
              <a:rPr lang="fr-FR" sz="700" dirty="0">
                <a:latin typeface="Verdana"/>
                <a:cs typeface="Verdana"/>
              </a:rPr>
            </a:br>
            <a:r>
              <a:rPr sz="700" spc="-5">
                <a:latin typeface="Verdana"/>
                <a:cs typeface="Verdana"/>
              </a:rPr>
              <a:t>Conduite</a:t>
            </a:r>
            <a:r>
              <a:rPr sz="70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productions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horticoles(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arbres,</a:t>
            </a:r>
            <a:r>
              <a:rPr sz="700" spc="14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arbustes, </a:t>
            </a:r>
            <a:r>
              <a:rPr sz="700" spc="-24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fruits,</a:t>
            </a:r>
            <a:r>
              <a:rPr sz="700" spc="-11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fleurs</a:t>
            </a:r>
            <a:r>
              <a:rPr sz="700" spc="-5">
                <a:latin typeface="Verdana"/>
                <a:cs typeface="Verdana"/>
              </a:rPr>
              <a:t>,</a:t>
            </a:r>
            <a:r>
              <a:rPr sz="700" spc="5">
                <a:latin typeface="Verdana"/>
                <a:cs typeface="Verdana"/>
              </a:rPr>
              <a:t> </a:t>
            </a:r>
            <a:r>
              <a:rPr sz="700" spc="-5">
                <a:latin typeface="Verdana"/>
                <a:cs typeface="Verdana"/>
              </a:rPr>
              <a:t>légumes)</a:t>
            </a:r>
            <a:br>
              <a:rPr lang="fr-FR" sz="700" dirty="0">
                <a:latin typeface="Verdana"/>
                <a:cs typeface="Verdana"/>
              </a:rPr>
            </a:br>
            <a:r>
              <a:rPr sz="700" spc="-5">
                <a:latin typeface="Verdana"/>
                <a:cs typeface="Verdana"/>
              </a:rPr>
              <a:t>Conduite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gestion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 </a:t>
            </a:r>
            <a:r>
              <a:rPr sz="700" spc="-5">
                <a:latin typeface="Verdana"/>
                <a:cs typeface="Verdana"/>
              </a:rPr>
              <a:t>l’entreprise vitivinicole</a:t>
            </a:r>
            <a:br>
              <a:rPr lang="fr-FR" sz="700" dirty="0">
                <a:latin typeface="Verdana"/>
                <a:cs typeface="Verdana"/>
              </a:rPr>
            </a:br>
            <a:r>
              <a:rPr sz="700" spc="-5">
                <a:latin typeface="Verdana"/>
                <a:cs typeface="Verdana"/>
              </a:rPr>
              <a:t>Services </a:t>
            </a:r>
            <a:r>
              <a:rPr sz="700" spc="-5" dirty="0">
                <a:latin typeface="Verdana"/>
                <a:cs typeface="Verdana"/>
              </a:rPr>
              <a:t>aux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personnes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>
                <a:latin typeface="Verdana"/>
                <a:cs typeface="Verdana"/>
              </a:rPr>
              <a:t>aux territoire</a:t>
            </a:r>
            <a:r>
              <a:rPr lang="fr-FR" sz="700" spc="-5" dirty="0">
                <a:latin typeface="Verdana"/>
                <a:cs typeface="Verdana"/>
              </a:rPr>
              <a:t>s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3" name="object 28"/>
          <p:cNvGrpSpPr>
            <a:grpSpLocks/>
          </p:cNvGrpSpPr>
          <p:nvPr/>
        </p:nvGrpSpPr>
        <p:grpSpPr bwMode="auto">
          <a:xfrm>
            <a:off x="317500" y="352425"/>
            <a:ext cx="6796729" cy="6846960"/>
            <a:chOff x="340182" y="484123"/>
            <a:chExt cx="9613900" cy="9686290"/>
          </a:xfrm>
        </p:grpSpPr>
        <p:pic>
          <p:nvPicPr>
            <p:cNvPr id="2078" name="object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35267" y="3825239"/>
              <a:ext cx="201422" cy="289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object 30"/>
            <p:cNvSpPr>
              <a:spLocks noChangeArrowheads="1"/>
            </p:cNvSpPr>
            <p:nvPr/>
          </p:nvSpPr>
          <p:spPr bwMode="auto">
            <a:xfrm>
              <a:off x="6335267" y="3953509"/>
              <a:ext cx="161925" cy="1073785"/>
            </a:xfrm>
            <a:custGeom>
              <a:avLst/>
              <a:gdLst>
                <a:gd name="T0" fmla="*/ 0 w 161925"/>
                <a:gd name="T1" fmla="*/ 0 h 1073785"/>
                <a:gd name="T2" fmla="*/ 161925 w 161925"/>
                <a:gd name="T3" fmla="*/ 1073785 h 1073785"/>
              </a:gdLst>
              <a:ahLst/>
              <a:cxnLst/>
              <a:rect l="T0" t="T1" r="T2" b="T3"/>
              <a:pathLst>
                <a:path w="161925" h="1073785">
                  <a:moveTo>
                    <a:pt x="161544" y="0"/>
                  </a:moveTo>
                  <a:lnTo>
                    <a:pt x="0" y="161671"/>
                  </a:lnTo>
                  <a:lnTo>
                    <a:pt x="0" y="1073658"/>
                  </a:lnTo>
                  <a:lnTo>
                    <a:pt x="161544" y="912113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80" name="object 31"/>
            <p:cNvSpPr>
              <a:spLocks noChangeArrowheads="1"/>
            </p:cNvSpPr>
            <p:nvPr/>
          </p:nvSpPr>
          <p:spPr bwMode="auto">
            <a:xfrm>
              <a:off x="6335267" y="3953509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2081" name="object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34379" y="4864734"/>
              <a:ext cx="3905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2" name="object 33"/>
            <p:cNvSpPr>
              <a:spLocks noChangeArrowheads="1"/>
            </p:cNvSpPr>
            <p:nvPr/>
          </p:nvSpPr>
          <p:spPr bwMode="auto">
            <a:xfrm>
              <a:off x="6563232" y="5093588"/>
              <a:ext cx="3161665" cy="161925"/>
            </a:xfrm>
            <a:custGeom>
              <a:avLst/>
              <a:gdLst>
                <a:gd name="T0" fmla="*/ 0 w 3161665"/>
                <a:gd name="T1" fmla="*/ 0 h 161925"/>
                <a:gd name="T2" fmla="*/ 3161665 w 3161665"/>
                <a:gd name="T3" fmla="*/ 161925 h 161925"/>
              </a:gdLst>
              <a:ahLst/>
              <a:cxnLst/>
              <a:rect l="T0" t="T1" r="T2" b="T3"/>
              <a:pathLst>
                <a:path w="3161665" h="161925">
                  <a:moveTo>
                    <a:pt x="3161665" y="0"/>
                  </a:moveTo>
                  <a:lnTo>
                    <a:pt x="161671" y="0"/>
                  </a:lnTo>
                  <a:lnTo>
                    <a:pt x="0" y="161671"/>
                  </a:lnTo>
                  <a:lnTo>
                    <a:pt x="2999994" y="161671"/>
                  </a:lnTo>
                  <a:lnTo>
                    <a:pt x="31616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83" name="object 34"/>
            <p:cNvSpPr>
              <a:spLocks noChangeArrowheads="1"/>
            </p:cNvSpPr>
            <p:nvPr/>
          </p:nvSpPr>
          <p:spPr bwMode="auto">
            <a:xfrm>
              <a:off x="6563232" y="5093588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84" name="object 35"/>
            <p:cNvSpPr>
              <a:spLocks noChangeArrowheads="1"/>
            </p:cNvSpPr>
            <p:nvPr/>
          </p:nvSpPr>
          <p:spPr bwMode="auto">
            <a:xfrm>
              <a:off x="9563226" y="5092318"/>
              <a:ext cx="185420" cy="163195"/>
            </a:xfrm>
            <a:custGeom>
              <a:avLst/>
              <a:gdLst>
                <a:gd name="T0" fmla="*/ 0 w 185420"/>
                <a:gd name="T1" fmla="*/ 0 h 163195"/>
                <a:gd name="T2" fmla="*/ 185420 w 185420"/>
                <a:gd name="T3" fmla="*/ 163195 h 163195"/>
              </a:gdLst>
              <a:ahLst/>
              <a:cxnLst/>
              <a:rect l="T0" t="T1" r="T2" b="T3"/>
              <a:pathLst>
                <a:path w="185420" h="163195">
                  <a:moveTo>
                    <a:pt x="184912" y="0"/>
                  </a:moveTo>
                  <a:lnTo>
                    <a:pt x="161671" y="1269"/>
                  </a:lnTo>
                  <a:lnTo>
                    <a:pt x="0" y="162940"/>
                  </a:lnTo>
                  <a:lnTo>
                    <a:pt x="23241" y="161671"/>
                  </a:lnTo>
                  <a:lnTo>
                    <a:pt x="1849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85" name="object 36"/>
            <p:cNvSpPr>
              <a:spLocks noChangeArrowheads="1"/>
            </p:cNvSpPr>
            <p:nvPr/>
          </p:nvSpPr>
          <p:spPr bwMode="auto">
            <a:xfrm>
              <a:off x="9563226" y="5093588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86" name="object 37"/>
            <p:cNvSpPr>
              <a:spLocks noChangeArrowheads="1"/>
            </p:cNvSpPr>
            <p:nvPr/>
          </p:nvSpPr>
          <p:spPr bwMode="auto">
            <a:xfrm>
              <a:off x="9586468" y="5088889"/>
              <a:ext cx="184785" cy="165100"/>
            </a:xfrm>
            <a:custGeom>
              <a:avLst/>
              <a:gdLst>
                <a:gd name="T0" fmla="*/ 0 w 184784"/>
                <a:gd name="T1" fmla="*/ 0 h 165100"/>
                <a:gd name="T2" fmla="*/ 184784 w 184784"/>
                <a:gd name="T3" fmla="*/ 165100 h 165100"/>
              </a:gdLst>
              <a:ahLst/>
              <a:cxnLst/>
              <a:rect l="T0" t="T1" r="T2" b="T3"/>
              <a:pathLst>
                <a:path w="184784" h="165100">
                  <a:moveTo>
                    <a:pt x="184276" y="0"/>
                  </a:moveTo>
                  <a:lnTo>
                    <a:pt x="161671" y="3428"/>
                  </a:lnTo>
                  <a:lnTo>
                    <a:pt x="0" y="165100"/>
                  </a:lnTo>
                  <a:lnTo>
                    <a:pt x="22732" y="161670"/>
                  </a:lnTo>
                  <a:lnTo>
                    <a:pt x="184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87" name="object 38"/>
            <p:cNvSpPr>
              <a:spLocks noChangeArrowheads="1"/>
            </p:cNvSpPr>
            <p:nvPr/>
          </p:nvSpPr>
          <p:spPr bwMode="auto">
            <a:xfrm>
              <a:off x="9586468" y="5092318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88" name="object 39"/>
            <p:cNvSpPr>
              <a:spLocks noChangeArrowheads="1"/>
            </p:cNvSpPr>
            <p:nvPr/>
          </p:nvSpPr>
          <p:spPr bwMode="auto">
            <a:xfrm>
              <a:off x="9609200" y="5083301"/>
              <a:ext cx="183515" cy="167640"/>
            </a:xfrm>
            <a:custGeom>
              <a:avLst/>
              <a:gdLst>
                <a:gd name="T0" fmla="*/ 0 w 183515"/>
                <a:gd name="T1" fmla="*/ 0 h 167639"/>
                <a:gd name="T2" fmla="*/ 183515 w 183515"/>
                <a:gd name="T3" fmla="*/ 167639 h 167639"/>
              </a:gdLst>
              <a:ahLst/>
              <a:cxnLst/>
              <a:rect l="T0" t="T1" r="T2" b="T3"/>
              <a:pathLst>
                <a:path w="183515" h="167639">
                  <a:moveTo>
                    <a:pt x="183388" y="0"/>
                  </a:moveTo>
                  <a:lnTo>
                    <a:pt x="161544" y="5587"/>
                  </a:lnTo>
                  <a:lnTo>
                    <a:pt x="0" y="167258"/>
                  </a:lnTo>
                  <a:lnTo>
                    <a:pt x="21844" y="161670"/>
                  </a:lnTo>
                  <a:lnTo>
                    <a:pt x="1833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89" name="object 40"/>
            <p:cNvSpPr>
              <a:spLocks noChangeArrowheads="1"/>
            </p:cNvSpPr>
            <p:nvPr/>
          </p:nvSpPr>
          <p:spPr bwMode="auto">
            <a:xfrm>
              <a:off x="9609200" y="5088889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0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90" name="object 41"/>
            <p:cNvSpPr>
              <a:spLocks noChangeArrowheads="1"/>
            </p:cNvSpPr>
            <p:nvPr/>
          </p:nvSpPr>
          <p:spPr bwMode="auto">
            <a:xfrm>
              <a:off x="9631045" y="5075681"/>
              <a:ext cx="182880" cy="169545"/>
            </a:xfrm>
            <a:custGeom>
              <a:avLst/>
              <a:gdLst>
                <a:gd name="T0" fmla="*/ 0 w 182879"/>
                <a:gd name="T1" fmla="*/ 0 h 169545"/>
                <a:gd name="T2" fmla="*/ 182879 w 182879"/>
                <a:gd name="T3" fmla="*/ 169545 h 169545"/>
              </a:gdLst>
              <a:ahLst/>
              <a:cxnLst/>
              <a:rect l="T0" t="T1" r="T2" b="T3"/>
              <a:pathLst>
                <a:path w="182879" h="169545">
                  <a:moveTo>
                    <a:pt x="182499" y="0"/>
                  </a:moveTo>
                  <a:lnTo>
                    <a:pt x="161544" y="7620"/>
                  </a:lnTo>
                  <a:lnTo>
                    <a:pt x="0" y="169290"/>
                  </a:lnTo>
                  <a:lnTo>
                    <a:pt x="20954" y="161543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91" name="object 42"/>
            <p:cNvSpPr>
              <a:spLocks noChangeArrowheads="1"/>
            </p:cNvSpPr>
            <p:nvPr/>
          </p:nvSpPr>
          <p:spPr bwMode="auto">
            <a:xfrm>
              <a:off x="9631045" y="5083301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0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92" name="object 43"/>
            <p:cNvSpPr>
              <a:spLocks noChangeArrowheads="1"/>
            </p:cNvSpPr>
            <p:nvPr/>
          </p:nvSpPr>
          <p:spPr bwMode="auto">
            <a:xfrm>
              <a:off x="9651999" y="5066029"/>
              <a:ext cx="181610" cy="171450"/>
            </a:xfrm>
            <a:custGeom>
              <a:avLst/>
              <a:gdLst>
                <a:gd name="T0" fmla="*/ 0 w 181609"/>
                <a:gd name="T1" fmla="*/ 0 h 171450"/>
                <a:gd name="T2" fmla="*/ 181609 w 181609"/>
                <a:gd name="T3" fmla="*/ 171450 h 171450"/>
              </a:gdLst>
              <a:ahLst/>
              <a:cxnLst/>
              <a:rect l="T0" t="T1" r="T2" b="T3"/>
              <a:pathLst>
                <a:path w="181609" h="171450">
                  <a:moveTo>
                    <a:pt x="181482" y="0"/>
                  </a:moveTo>
                  <a:lnTo>
                    <a:pt x="161544" y="9651"/>
                  </a:lnTo>
                  <a:lnTo>
                    <a:pt x="0" y="171195"/>
                  </a:lnTo>
                  <a:lnTo>
                    <a:pt x="19811" y="161670"/>
                  </a:lnTo>
                  <a:lnTo>
                    <a:pt x="1814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93" name="object 44"/>
            <p:cNvSpPr>
              <a:spLocks noChangeArrowheads="1"/>
            </p:cNvSpPr>
            <p:nvPr/>
          </p:nvSpPr>
          <p:spPr bwMode="auto">
            <a:xfrm>
              <a:off x="9651999" y="5075681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543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94" name="object 45"/>
            <p:cNvSpPr>
              <a:spLocks noChangeArrowheads="1"/>
            </p:cNvSpPr>
            <p:nvPr/>
          </p:nvSpPr>
          <p:spPr bwMode="auto">
            <a:xfrm>
              <a:off x="9671811" y="5054599"/>
              <a:ext cx="180975" cy="173355"/>
            </a:xfrm>
            <a:custGeom>
              <a:avLst/>
              <a:gdLst>
                <a:gd name="T0" fmla="*/ 0 w 180975"/>
                <a:gd name="T1" fmla="*/ 0 h 173354"/>
                <a:gd name="T2" fmla="*/ 180975 w 180975"/>
                <a:gd name="T3" fmla="*/ 173354 h 173354"/>
              </a:gdLst>
              <a:ahLst/>
              <a:cxnLst/>
              <a:rect l="T0" t="T1" r="T2" b="T3"/>
              <a:pathLst>
                <a:path w="180975" h="173354">
                  <a:moveTo>
                    <a:pt x="180467" y="0"/>
                  </a:moveTo>
                  <a:lnTo>
                    <a:pt x="161671" y="11430"/>
                  </a:lnTo>
                  <a:lnTo>
                    <a:pt x="0" y="173100"/>
                  </a:lnTo>
                  <a:lnTo>
                    <a:pt x="18923" y="161671"/>
                  </a:lnTo>
                  <a:lnTo>
                    <a:pt x="1804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95" name="object 46"/>
            <p:cNvSpPr>
              <a:spLocks noChangeArrowheads="1"/>
            </p:cNvSpPr>
            <p:nvPr/>
          </p:nvSpPr>
          <p:spPr bwMode="auto">
            <a:xfrm>
              <a:off x="9671811" y="5066029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0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96" name="object 47"/>
            <p:cNvSpPr>
              <a:spLocks noChangeArrowheads="1"/>
            </p:cNvSpPr>
            <p:nvPr/>
          </p:nvSpPr>
          <p:spPr bwMode="auto">
            <a:xfrm>
              <a:off x="9690734" y="5041518"/>
              <a:ext cx="179070" cy="175260"/>
            </a:xfrm>
            <a:custGeom>
              <a:avLst/>
              <a:gdLst>
                <a:gd name="T0" fmla="*/ 0 w 179070"/>
                <a:gd name="T1" fmla="*/ 0 h 175260"/>
                <a:gd name="T2" fmla="*/ 179070 w 179070"/>
                <a:gd name="T3" fmla="*/ 175260 h 175260"/>
              </a:gdLst>
              <a:ahLst/>
              <a:cxnLst/>
              <a:rect l="T0" t="T1" r="T2" b="T3"/>
              <a:pathLst>
                <a:path w="179070" h="175260">
                  <a:moveTo>
                    <a:pt x="179070" y="0"/>
                  </a:moveTo>
                  <a:lnTo>
                    <a:pt x="161544" y="13080"/>
                  </a:lnTo>
                  <a:lnTo>
                    <a:pt x="0" y="174751"/>
                  </a:lnTo>
                  <a:lnTo>
                    <a:pt x="17525" y="161671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97" name="object 48"/>
            <p:cNvSpPr>
              <a:spLocks noChangeArrowheads="1"/>
            </p:cNvSpPr>
            <p:nvPr/>
          </p:nvSpPr>
          <p:spPr bwMode="auto">
            <a:xfrm>
              <a:off x="9690734" y="5054599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98" name="object 49"/>
            <p:cNvSpPr>
              <a:spLocks noChangeArrowheads="1"/>
            </p:cNvSpPr>
            <p:nvPr/>
          </p:nvSpPr>
          <p:spPr bwMode="auto">
            <a:xfrm>
              <a:off x="9708260" y="5026786"/>
              <a:ext cx="177800" cy="176530"/>
            </a:xfrm>
            <a:custGeom>
              <a:avLst/>
              <a:gdLst>
                <a:gd name="T0" fmla="*/ 0 w 177800"/>
                <a:gd name="T1" fmla="*/ 0 h 176529"/>
                <a:gd name="T2" fmla="*/ 177800 w 177800"/>
                <a:gd name="T3" fmla="*/ 176529 h 176529"/>
              </a:gdLst>
              <a:ahLst/>
              <a:cxnLst/>
              <a:rect l="T0" t="T1" r="T2" b="T3"/>
              <a:pathLst>
                <a:path w="177800" h="176529">
                  <a:moveTo>
                    <a:pt x="177800" y="0"/>
                  </a:moveTo>
                  <a:lnTo>
                    <a:pt x="161544" y="14732"/>
                  </a:lnTo>
                  <a:lnTo>
                    <a:pt x="0" y="176403"/>
                  </a:lnTo>
                  <a:lnTo>
                    <a:pt x="16129" y="161671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99" name="object 50"/>
            <p:cNvSpPr>
              <a:spLocks noChangeArrowheads="1"/>
            </p:cNvSpPr>
            <p:nvPr/>
          </p:nvSpPr>
          <p:spPr bwMode="auto">
            <a:xfrm>
              <a:off x="9708260" y="5041518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00" name="object 51"/>
            <p:cNvSpPr>
              <a:spLocks noChangeArrowheads="1"/>
            </p:cNvSpPr>
            <p:nvPr/>
          </p:nvSpPr>
          <p:spPr bwMode="auto">
            <a:xfrm>
              <a:off x="9724390" y="5010530"/>
              <a:ext cx="176530" cy="178435"/>
            </a:xfrm>
            <a:custGeom>
              <a:avLst/>
              <a:gdLst>
                <a:gd name="T0" fmla="*/ 0 w 176529"/>
                <a:gd name="T1" fmla="*/ 0 h 178435"/>
                <a:gd name="T2" fmla="*/ 176529 w 176529"/>
                <a:gd name="T3" fmla="*/ 178435 h 178435"/>
              </a:gdLst>
              <a:ahLst/>
              <a:cxnLst/>
              <a:rect l="T0" t="T1" r="T2" b="T3"/>
              <a:pathLst>
                <a:path w="176529" h="178435">
                  <a:moveTo>
                    <a:pt x="176402" y="0"/>
                  </a:moveTo>
                  <a:lnTo>
                    <a:pt x="14731" y="161671"/>
                  </a:lnTo>
                  <a:lnTo>
                    <a:pt x="0" y="177926"/>
                  </a:lnTo>
                  <a:lnTo>
                    <a:pt x="161670" y="16255"/>
                  </a:lnTo>
                  <a:lnTo>
                    <a:pt x="1764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01" name="object 52"/>
            <p:cNvSpPr>
              <a:spLocks noChangeArrowheads="1"/>
            </p:cNvSpPr>
            <p:nvPr/>
          </p:nvSpPr>
          <p:spPr bwMode="auto">
            <a:xfrm>
              <a:off x="9724390" y="5026786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02" name="object 53"/>
            <p:cNvSpPr>
              <a:spLocks noChangeArrowheads="1"/>
            </p:cNvSpPr>
            <p:nvPr/>
          </p:nvSpPr>
          <p:spPr bwMode="auto">
            <a:xfrm>
              <a:off x="9739121" y="4993004"/>
              <a:ext cx="175260" cy="179705"/>
            </a:xfrm>
            <a:custGeom>
              <a:avLst/>
              <a:gdLst>
                <a:gd name="T0" fmla="*/ 0 w 175259"/>
                <a:gd name="T1" fmla="*/ 0 h 179704"/>
                <a:gd name="T2" fmla="*/ 175259 w 175259"/>
                <a:gd name="T3" fmla="*/ 179704 h 179704"/>
              </a:gdLst>
              <a:ahLst/>
              <a:cxnLst/>
              <a:rect l="T0" t="T1" r="T2" b="T3"/>
              <a:pathLst>
                <a:path w="175259" h="179704">
                  <a:moveTo>
                    <a:pt x="174751" y="0"/>
                  </a:moveTo>
                  <a:lnTo>
                    <a:pt x="13080" y="161670"/>
                  </a:lnTo>
                  <a:lnTo>
                    <a:pt x="0" y="179197"/>
                  </a:lnTo>
                  <a:lnTo>
                    <a:pt x="161671" y="17525"/>
                  </a:lnTo>
                  <a:lnTo>
                    <a:pt x="1747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03" name="object 54"/>
            <p:cNvSpPr>
              <a:spLocks noChangeArrowheads="1"/>
            </p:cNvSpPr>
            <p:nvPr/>
          </p:nvSpPr>
          <p:spPr bwMode="auto">
            <a:xfrm>
              <a:off x="9739121" y="5010530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2104" name="object 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4130" y="3724655"/>
              <a:ext cx="351663" cy="263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5" name="object 56"/>
            <p:cNvSpPr>
              <a:spLocks noChangeArrowheads="1"/>
            </p:cNvSpPr>
            <p:nvPr/>
          </p:nvSpPr>
          <p:spPr bwMode="auto">
            <a:xfrm>
              <a:off x="9752203" y="4974208"/>
              <a:ext cx="173355" cy="180975"/>
            </a:xfrm>
            <a:custGeom>
              <a:avLst/>
              <a:gdLst>
                <a:gd name="T0" fmla="*/ 0 w 173354"/>
                <a:gd name="T1" fmla="*/ 0 h 180975"/>
                <a:gd name="T2" fmla="*/ 173354 w 173354"/>
                <a:gd name="T3" fmla="*/ 180975 h 180975"/>
              </a:gdLst>
              <a:ahLst/>
              <a:cxnLst/>
              <a:rect l="T0" t="T1" r="T2" b="T3"/>
              <a:pathLst>
                <a:path w="173354" h="180975">
                  <a:moveTo>
                    <a:pt x="173100" y="0"/>
                  </a:moveTo>
                  <a:lnTo>
                    <a:pt x="11429" y="161671"/>
                  </a:lnTo>
                  <a:lnTo>
                    <a:pt x="0" y="180466"/>
                  </a:lnTo>
                  <a:lnTo>
                    <a:pt x="161671" y="18796"/>
                  </a:lnTo>
                  <a:lnTo>
                    <a:pt x="173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06" name="object 57"/>
            <p:cNvSpPr>
              <a:spLocks noChangeArrowheads="1"/>
            </p:cNvSpPr>
            <p:nvPr/>
          </p:nvSpPr>
          <p:spPr bwMode="auto">
            <a:xfrm>
              <a:off x="9752203" y="4993004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0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07" name="object 58"/>
            <p:cNvSpPr>
              <a:spLocks noChangeArrowheads="1"/>
            </p:cNvSpPr>
            <p:nvPr/>
          </p:nvSpPr>
          <p:spPr bwMode="auto">
            <a:xfrm>
              <a:off x="9763633" y="4954269"/>
              <a:ext cx="171450" cy="181610"/>
            </a:xfrm>
            <a:custGeom>
              <a:avLst/>
              <a:gdLst>
                <a:gd name="T0" fmla="*/ 0 w 171450"/>
                <a:gd name="T1" fmla="*/ 0 h 181610"/>
                <a:gd name="T2" fmla="*/ 171450 w 171450"/>
                <a:gd name="T3" fmla="*/ 181610 h 181610"/>
              </a:gdLst>
              <a:ahLst/>
              <a:cxnLst/>
              <a:rect l="T0" t="T1" r="T2" b="T3"/>
              <a:pathLst>
                <a:path w="171450" h="181610">
                  <a:moveTo>
                    <a:pt x="171323" y="0"/>
                  </a:moveTo>
                  <a:lnTo>
                    <a:pt x="9651" y="161671"/>
                  </a:lnTo>
                  <a:lnTo>
                    <a:pt x="0" y="181610"/>
                  </a:lnTo>
                  <a:lnTo>
                    <a:pt x="161671" y="19938"/>
                  </a:lnTo>
                  <a:lnTo>
                    <a:pt x="1713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08" name="object 59"/>
            <p:cNvSpPr>
              <a:spLocks noChangeArrowheads="1"/>
            </p:cNvSpPr>
            <p:nvPr/>
          </p:nvSpPr>
          <p:spPr bwMode="auto">
            <a:xfrm>
              <a:off x="9763633" y="4974208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09" name="object 60"/>
            <p:cNvSpPr>
              <a:spLocks noChangeArrowheads="1"/>
            </p:cNvSpPr>
            <p:nvPr/>
          </p:nvSpPr>
          <p:spPr bwMode="auto">
            <a:xfrm>
              <a:off x="9773284" y="4933314"/>
              <a:ext cx="169545" cy="182880"/>
            </a:xfrm>
            <a:custGeom>
              <a:avLst/>
              <a:gdLst>
                <a:gd name="T0" fmla="*/ 0 w 169545"/>
                <a:gd name="T1" fmla="*/ 0 h 182879"/>
                <a:gd name="T2" fmla="*/ 169545 w 169545"/>
                <a:gd name="T3" fmla="*/ 182879 h 182879"/>
              </a:gdLst>
              <a:ahLst/>
              <a:cxnLst/>
              <a:rect l="T0" t="T1" r="T2" b="T3"/>
              <a:pathLst>
                <a:path w="169545" h="182879">
                  <a:moveTo>
                    <a:pt x="169291" y="0"/>
                  </a:moveTo>
                  <a:lnTo>
                    <a:pt x="7620" y="161670"/>
                  </a:lnTo>
                  <a:lnTo>
                    <a:pt x="0" y="182625"/>
                  </a:lnTo>
                  <a:lnTo>
                    <a:pt x="161671" y="20954"/>
                  </a:lnTo>
                  <a:lnTo>
                    <a:pt x="1692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10" name="object 61"/>
            <p:cNvSpPr>
              <a:spLocks noChangeArrowheads="1"/>
            </p:cNvSpPr>
            <p:nvPr/>
          </p:nvSpPr>
          <p:spPr bwMode="auto">
            <a:xfrm>
              <a:off x="9773284" y="4954269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11" name="object 62"/>
            <p:cNvSpPr>
              <a:spLocks noChangeArrowheads="1"/>
            </p:cNvSpPr>
            <p:nvPr/>
          </p:nvSpPr>
          <p:spPr bwMode="auto">
            <a:xfrm>
              <a:off x="9780905" y="4911470"/>
              <a:ext cx="167640" cy="183515"/>
            </a:xfrm>
            <a:custGeom>
              <a:avLst/>
              <a:gdLst>
                <a:gd name="T0" fmla="*/ 0 w 167640"/>
                <a:gd name="T1" fmla="*/ 0 h 183514"/>
                <a:gd name="T2" fmla="*/ 167640 w 167640"/>
                <a:gd name="T3" fmla="*/ 183514 h 183514"/>
              </a:gdLst>
              <a:ahLst/>
              <a:cxnLst/>
              <a:rect l="T0" t="T1" r="T2" b="T3"/>
              <a:pathLst>
                <a:path w="167640" h="183514">
                  <a:moveTo>
                    <a:pt x="167259" y="0"/>
                  </a:moveTo>
                  <a:lnTo>
                    <a:pt x="5715" y="161671"/>
                  </a:lnTo>
                  <a:lnTo>
                    <a:pt x="0" y="183514"/>
                  </a:lnTo>
                  <a:lnTo>
                    <a:pt x="161671" y="21844"/>
                  </a:lnTo>
                  <a:lnTo>
                    <a:pt x="1672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12" name="object 63"/>
            <p:cNvSpPr>
              <a:spLocks noChangeArrowheads="1"/>
            </p:cNvSpPr>
            <p:nvPr/>
          </p:nvSpPr>
          <p:spPr bwMode="auto">
            <a:xfrm>
              <a:off x="9780905" y="4933314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0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13" name="object 64"/>
            <p:cNvSpPr>
              <a:spLocks noChangeArrowheads="1"/>
            </p:cNvSpPr>
            <p:nvPr/>
          </p:nvSpPr>
          <p:spPr bwMode="auto">
            <a:xfrm>
              <a:off x="9786620" y="4888864"/>
              <a:ext cx="165100" cy="184785"/>
            </a:xfrm>
            <a:custGeom>
              <a:avLst/>
              <a:gdLst>
                <a:gd name="T0" fmla="*/ 0 w 165100"/>
                <a:gd name="T1" fmla="*/ 0 h 184785"/>
                <a:gd name="T2" fmla="*/ 165100 w 165100"/>
                <a:gd name="T3" fmla="*/ 184785 h 184785"/>
              </a:gdLst>
              <a:ahLst/>
              <a:cxnLst/>
              <a:rect l="T0" t="T1" r="T2" b="T3"/>
              <a:pathLst>
                <a:path w="165100" h="184785">
                  <a:moveTo>
                    <a:pt x="165100" y="0"/>
                  </a:moveTo>
                  <a:lnTo>
                    <a:pt x="3428" y="161670"/>
                  </a:lnTo>
                  <a:lnTo>
                    <a:pt x="0" y="184276"/>
                  </a:lnTo>
                  <a:lnTo>
                    <a:pt x="161544" y="22605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14" name="object 65"/>
            <p:cNvSpPr>
              <a:spLocks noChangeArrowheads="1"/>
            </p:cNvSpPr>
            <p:nvPr/>
          </p:nvSpPr>
          <p:spPr bwMode="auto">
            <a:xfrm>
              <a:off x="9786620" y="4911470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15" name="object 66"/>
            <p:cNvSpPr>
              <a:spLocks noChangeArrowheads="1"/>
            </p:cNvSpPr>
            <p:nvPr/>
          </p:nvSpPr>
          <p:spPr bwMode="auto">
            <a:xfrm>
              <a:off x="9790048" y="4865623"/>
              <a:ext cx="163195" cy="185420"/>
            </a:xfrm>
            <a:custGeom>
              <a:avLst/>
              <a:gdLst>
                <a:gd name="T0" fmla="*/ 0 w 163195"/>
                <a:gd name="T1" fmla="*/ 0 h 185420"/>
                <a:gd name="T2" fmla="*/ 163195 w 163195"/>
                <a:gd name="T3" fmla="*/ 185420 h 185420"/>
              </a:gdLst>
              <a:ahLst/>
              <a:cxnLst/>
              <a:rect l="T0" t="T1" r="T2" b="T3"/>
              <a:pathLst>
                <a:path w="163195" h="185420">
                  <a:moveTo>
                    <a:pt x="162814" y="0"/>
                  </a:moveTo>
                  <a:lnTo>
                    <a:pt x="1143" y="161544"/>
                  </a:lnTo>
                  <a:lnTo>
                    <a:pt x="0" y="184912"/>
                  </a:lnTo>
                  <a:lnTo>
                    <a:pt x="161671" y="23241"/>
                  </a:lnTo>
                  <a:lnTo>
                    <a:pt x="1628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16" name="object 67"/>
            <p:cNvSpPr>
              <a:spLocks noChangeArrowheads="1"/>
            </p:cNvSpPr>
            <p:nvPr/>
          </p:nvSpPr>
          <p:spPr bwMode="auto">
            <a:xfrm>
              <a:off x="9790048" y="4888864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0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17" name="object 68"/>
            <p:cNvSpPr>
              <a:spLocks noChangeArrowheads="1"/>
            </p:cNvSpPr>
            <p:nvPr/>
          </p:nvSpPr>
          <p:spPr bwMode="auto">
            <a:xfrm>
              <a:off x="9791192" y="3953509"/>
              <a:ext cx="161925" cy="1073785"/>
            </a:xfrm>
            <a:custGeom>
              <a:avLst/>
              <a:gdLst>
                <a:gd name="T0" fmla="*/ 0 w 161925"/>
                <a:gd name="T1" fmla="*/ 0 h 1073785"/>
                <a:gd name="T2" fmla="*/ 161925 w 161925"/>
                <a:gd name="T3" fmla="*/ 1073785 h 1073785"/>
              </a:gdLst>
              <a:ahLst/>
              <a:cxnLst/>
              <a:rect l="T0" t="T1" r="T2" b="T3"/>
              <a:pathLst>
                <a:path w="161925" h="1073785">
                  <a:moveTo>
                    <a:pt x="161671" y="0"/>
                  </a:moveTo>
                  <a:lnTo>
                    <a:pt x="0" y="161671"/>
                  </a:lnTo>
                  <a:lnTo>
                    <a:pt x="0" y="1073658"/>
                  </a:lnTo>
                  <a:lnTo>
                    <a:pt x="161671" y="912113"/>
                  </a:lnTo>
                  <a:lnTo>
                    <a:pt x="1616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18" name="object 69"/>
            <p:cNvSpPr>
              <a:spLocks noChangeArrowheads="1"/>
            </p:cNvSpPr>
            <p:nvPr/>
          </p:nvSpPr>
          <p:spPr bwMode="auto">
            <a:xfrm>
              <a:off x="9791192" y="4865623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544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2119" name="object 7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563226" y="3725544"/>
              <a:ext cx="3905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0" name="object 71"/>
            <p:cNvSpPr>
              <a:spLocks noChangeArrowheads="1"/>
            </p:cNvSpPr>
            <p:nvPr/>
          </p:nvSpPr>
          <p:spPr bwMode="auto">
            <a:xfrm>
              <a:off x="6563232" y="3725544"/>
              <a:ext cx="3161665" cy="161925"/>
            </a:xfrm>
            <a:custGeom>
              <a:avLst/>
              <a:gdLst>
                <a:gd name="T0" fmla="*/ 0 w 3161665"/>
                <a:gd name="T1" fmla="*/ 0 h 161925"/>
                <a:gd name="T2" fmla="*/ 3161665 w 3161665"/>
                <a:gd name="T3" fmla="*/ 161925 h 161925"/>
              </a:gdLst>
              <a:ahLst/>
              <a:cxnLst/>
              <a:rect l="T0" t="T1" r="T2" b="T3"/>
              <a:pathLst>
                <a:path w="3161665" h="161925">
                  <a:moveTo>
                    <a:pt x="3161665" y="0"/>
                  </a:moveTo>
                  <a:lnTo>
                    <a:pt x="161671" y="0"/>
                  </a:lnTo>
                  <a:lnTo>
                    <a:pt x="0" y="161671"/>
                  </a:lnTo>
                  <a:lnTo>
                    <a:pt x="2999994" y="161671"/>
                  </a:lnTo>
                  <a:lnTo>
                    <a:pt x="31616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21" name="object 72"/>
            <p:cNvSpPr>
              <a:spLocks noChangeArrowheads="1"/>
            </p:cNvSpPr>
            <p:nvPr/>
          </p:nvSpPr>
          <p:spPr bwMode="auto">
            <a:xfrm>
              <a:off x="9563226" y="3725544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2122" name="object 7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9172" y="3881119"/>
              <a:ext cx="240157" cy="24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3" name="object 74"/>
            <p:cNvSpPr>
              <a:spLocks noChangeArrowheads="1"/>
            </p:cNvSpPr>
            <p:nvPr/>
          </p:nvSpPr>
          <p:spPr bwMode="auto">
            <a:xfrm>
              <a:off x="6335267" y="4115180"/>
              <a:ext cx="0" cy="912494"/>
            </a:xfrm>
            <a:custGeom>
              <a:avLst/>
              <a:gdLst>
                <a:gd name="T0" fmla="*/ 0 h 912495"/>
                <a:gd name="T1" fmla="*/ 912495 h 912495"/>
              </a:gdLst>
              <a:ahLst/>
              <a:cxnLst/>
              <a:rect l="0" t="T0" r="0" b="T1"/>
              <a:pathLst>
                <a:path h="912495">
                  <a:moveTo>
                    <a:pt x="0" y="0"/>
                  </a:moveTo>
                  <a:lnTo>
                    <a:pt x="0" y="911987"/>
                  </a:lnTo>
                </a:path>
              </a:pathLst>
            </a:custGeom>
            <a:noFill/>
            <a:ln w="12192">
              <a:solidFill>
                <a:srgbClr val="6B6B6B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2124" name="object 7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29172" y="5021071"/>
              <a:ext cx="240157" cy="240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5" name="object 76"/>
            <p:cNvSpPr>
              <a:spLocks noChangeArrowheads="1"/>
            </p:cNvSpPr>
            <p:nvPr/>
          </p:nvSpPr>
          <p:spPr bwMode="auto">
            <a:xfrm>
              <a:off x="6563232" y="5255259"/>
              <a:ext cx="3000375" cy="0"/>
            </a:xfrm>
            <a:custGeom>
              <a:avLst/>
              <a:gdLst>
                <a:gd name="T0" fmla="*/ 0 w 3000375"/>
                <a:gd name="T1" fmla="*/ 3000375 w 3000375"/>
              </a:gdLst>
              <a:ahLst/>
              <a:cxnLst/>
              <a:rect l="T0" t="0" r="T1" b="0"/>
              <a:pathLst>
                <a:path w="3000375">
                  <a:moveTo>
                    <a:pt x="0" y="0"/>
                  </a:moveTo>
                  <a:lnTo>
                    <a:pt x="2999994" y="0"/>
                  </a:lnTo>
                </a:path>
              </a:pathLst>
            </a:custGeom>
            <a:noFill/>
            <a:ln w="12192">
              <a:solidFill>
                <a:srgbClr val="5B5B5B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2126" name="object 7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557131" y="5021071"/>
              <a:ext cx="240157" cy="240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7" name="object 78"/>
            <p:cNvSpPr>
              <a:spLocks noChangeArrowheads="1"/>
            </p:cNvSpPr>
            <p:nvPr/>
          </p:nvSpPr>
          <p:spPr bwMode="auto">
            <a:xfrm>
              <a:off x="9791192" y="4115180"/>
              <a:ext cx="0" cy="912494"/>
            </a:xfrm>
            <a:custGeom>
              <a:avLst/>
              <a:gdLst>
                <a:gd name="T0" fmla="*/ 0 h 912495"/>
                <a:gd name="T1" fmla="*/ 912495 h 912495"/>
              </a:gdLst>
              <a:ahLst/>
              <a:cxnLst/>
              <a:rect l="0" t="T0" r="0" b="T1"/>
              <a:pathLst>
                <a:path h="912495">
                  <a:moveTo>
                    <a:pt x="0" y="911987"/>
                  </a:moveTo>
                  <a:lnTo>
                    <a:pt x="0" y="0"/>
                  </a:lnTo>
                </a:path>
              </a:pathLst>
            </a:custGeom>
            <a:noFill/>
            <a:ln w="12192">
              <a:solidFill>
                <a:srgbClr val="757575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2128" name="object 7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557131" y="3881119"/>
              <a:ext cx="240157" cy="24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9" name="object 80"/>
            <p:cNvSpPr>
              <a:spLocks noChangeArrowheads="1"/>
            </p:cNvSpPr>
            <p:nvPr/>
          </p:nvSpPr>
          <p:spPr bwMode="auto">
            <a:xfrm>
              <a:off x="6563232" y="3887215"/>
              <a:ext cx="3000375" cy="0"/>
            </a:xfrm>
            <a:custGeom>
              <a:avLst/>
              <a:gdLst>
                <a:gd name="T0" fmla="*/ 0 w 3000375"/>
                <a:gd name="T1" fmla="*/ 3000375 w 3000375"/>
              </a:gdLst>
              <a:ahLst/>
              <a:cxnLst/>
              <a:rect l="T0" t="0" r="T1" b="0"/>
              <a:pathLst>
                <a:path w="3000375">
                  <a:moveTo>
                    <a:pt x="2999994" y="0"/>
                  </a:moveTo>
                  <a:lnTo>
                    <a:pt x="0" y="0"/>
                  </a:lnTo>
                </a:path>
              </a:pathLst>
            </a:custGeom>
            <a:noFill/>
            <a:ln w="12192">
              <a:solidFill>
                <a:srgbClr val="5B5B5B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30" name="object 81"/>
            <p:cNvSpPr>
              <a:spLocks noChangeArrowheads="1"/>
            </p:cNvSpPr>
            <p:nvPr/>
          </p:nvSpPr>
          <p:spPr bwMode="auto">
            <a:xfrm>
              <a:off x="359232" y="503173"/>
              <a:ext cx="9504045" cy="9648190"/>
            </a:xfrm>
            <a:custGeom>
              <a:avLst/>
              <a:gdLst>
                <a:gd name="T0" fmla="*/ 0 w 9504045"/>
                <a:gd name="T1" fmla="*/ 0 h 9648190"/>
                <a:gd name="T2" fmla="*/ 9504045 w 9504045"/>
                <a:gd name="T3" fmla="*/ 9648190 h 9648190"/>
              </a:gdLst>
              <a:ahLst/>
              <a:cxnLst/>
              <a:rect l="T0" t="T1" r="T2" b="T3"/>
              <a:pathLst>
                <a:path w="9504045" h="9648190">
                  <a:moveTo>
                    <a:pt x="6048044" y="4464049"/>
                  </a:moveTo>
                  <a:lnTo>
                    <a:pt x="5984514" y="4464805"/>
                  </a:lnTo>
                  <a:lnTo>
                    <a:pt x="5920990" y="4465561"/>
                  </a:lnTo>
                  <a:lnTo>
                    <a:pt x="5857476" y="4466316"/>
                  </a:lnTo>
                  <a:lnTo>
                    <a:pt x="5793978" y="4467071"/>
                  </a:lnTo>
                  <a:lnTo>
                    <a:pt x="5730502" y="4467826"/>
                  </a:lnTo>
                  <a:lnTo>
                    <a:pt x="5667053" y="4468581"/>
                  </a:lnTo>
                  <a:lnTo>
                    <a:pt x="5603637" y="4469335"/>
                  </a:lnTo>
                  <a:lnTo>
                    <a:pt x="5540258" y="4470089"/>
                  </a:lnTo>
                  <a:lnTo>
                    <a:pt x="5476922" y="4470842"/>
                  </a:lnTo>
                  <a:lnTo>
                    <a:pt x="5413635" y="4471595"/>
                  </a:lnTo>
                  <a:lnTo>
                    <a:pt x="5350401" y="4472347"/>
                  </a:lnTo>
                  <a:lnTo>
                    <a:pt x="5287227" y="4473098"/>
                  </a:lnTo>
                  <a:lnTo>
                    <a:pt x="5224117" y="4473849"/>
                  </a:lnTo>
                  <a:lnTo>
                    <a:pt x="5161078" y="4474599"/>
                  </a:lnTo>
                  <a:lnTo>
                    <a:pt x="5098114" y="4475348"/>
                  </a:lnTo>
                  <a:lnTo>
                    <a:pt x="5035231" y="4476096"/>
                  </a:lnTo>
                  <a:lnTo>
                    <a:pt x="4972433" y="4476842"/>
                  </a:lnTo>
                  <a:lnTo>
                    <a:pt x="4909728" y="4477588"/>
                  </a:lnTo>
                  <a:lnTo>
                    <a:pt x="4847119" y="4478333"/>
                  </a:lnTo>
                  <a:lnTo>
                    <a:pt x="4784613" y="4479076"/>
                  </a:lnTo>
                  <a:lnTo>
                    <a:pt x="4722214" y="4479819"/>
                  </a:lnTo>
                  <a:lnTo>
                    <a:pt x="4659929" y="4480559"/>
                  </a:lnTo>
                  <a:lnTo>
                    <a:pt x="4597762" y="4481299"/>
                  </a:lnTo>
                  <a:lnTo>
                    <a:pt x="4535719" y="4482037"/>
                  </a:lnTo>
                  <a:lnTo>
                    <a:pt x="4473805" y="4482773"/>
                  </a:lnTo>
                  <a:lnTo>
                    <a:pt x="4412025" y="4483508"/>
                  </a:lnTo>
                  <a:lnTo>
                    <a:pt x="4350386" y="4484241"/>
                  </a:lnTo>
                  <a:lnTo>
                    <a:pt x="4288892" y="4484973"/>
                  </a:lnTo>
                  <a:lnTo>
                    <a:pt x="4227549" y="4485703"/>
                  </a:lnTo>
                  <a:lnTo>
                    <a:pt x="4166362" y="4486430"/>
                  </a:lnTo>
                  <a:lnTo>
                    <a:pt x="4105336" y="4487156"/>
                  </a:lnTo>
                  <a:lnTo>
                    <a:pt x="4044478" y="4487880"/>
                  </a:lnTo>
                  <a:lnTo>
                    <a:pt x="3983791" y="4488602"/>
                  </a:lnTo>
                  <a:lnTo>
                    <a:pt x="3923283" y="4489322"/>
                  </a:lnTo>
                  <a:lnTo>
                    <a:pt x="3862957" y="4490040"/>
                  </a:lnTo>
                  <a:lnTo>
                    <a:pt x="3802820" y="4490755"/>
                  </a:lnTo>
                  <a:lnTo>
                    <a:pt x="3742877" y="4491468"/>
                  </a:lnTo>
                  <a:lnTo>
                    <a:pt x="3683133" y="4492179"/>
                  </a:lnTo>
                  <a:lnTo>
                    <a:pt x="3623593" y="4492887"/>
                  </a:lnTo>
                  <a:lnTo>
                    <a:pt x="3564264" y="4493593"/>
                  </a:lnTo>
                  <a:lnTo>
                    <a:pt x="3505150" y="4494297"/>
                  </a:lnTo>
                  <a:lnTo>
                    <a:pt x="3446256" y="4494997"/>
                  </a:lnTo>
                  <a:lnTo>
                    <a:pt x="3387589" y="4495695"/>
                  </a:lnTo>
                  <a:lnTo>
                    <a:pt x="3329153" y="4496391"/>
                  </a:lnTo>
                  <a:lnTo>
                    <a:pt x="3270954" y="4497083"/>
                  </a:lnTo>
                  <a:lnTo>
                    <a:pt x="3212998" y="4497773"/>
                  </a:lnTo>
                  <a:lnTo>
                    <a:pt x="3155289" y="4498459"/>
                  </a:lnTo>
                  <a:lnTo>
                    <a:pt x="3097833" y="4499143"/>
                  </a:lnTo>
                  <a:lnTo>
                    <a:pt x="3040635" y="4499824"/>
                  </a:lnTo>
                  <a:lnTo>
                    <a:pt x="2983702" y="4500501"/>
                  </a:lnTo>
                  <a:lnTo>
                    <a:pt x="2927037" y="4501175"/>
                  </a:lnTo>
                  <a:lnTo>
                    <a:pt x="2870647" y="4501846"/>
                  </a:lnTo>
                  <a:lnTo>
                    <a:pt x="2814537" y="4502514"/>
                  </a:lnTo>
                  <a:lnTo>
                    <a:pt x="2758713" y="4503178"/>
                  </a:lnTo>
                  <a:lnTo>
                    <a:pt x="2703179" y="4503839"/>
                  </a:lnTo>
                  <a:lnTo>
                    <a:pt x="2647941" y="4504497"/>
                  </a:lnTo>
                  <a:lnTo>
                    <a:pt x="2593004" y="4505151"/>
                  </a:lnTo>
                  <a:lnTo>
                    <a:pt x="2538375" y="4505801"/>
                  </a:lnTo>
                  <a:lnTo>
                    <a:pt x="2484058" y="4506447"/>
                  </a:lnTo>
                  <a:lnTo>
                    <a:pt x="2430058" y="4507090"/>
                  </a:lnTo>
                  <a:lnTo>
                    <a:pt x="2376381" y="4507729"/>
                  </a:lnTo>
                  <a:lnTo>
                    <a:pt x="2323033" y="4508364"/>
                  </a:lnTo>
                  <a:lnTo>
                    <a:pt x="2270019" y="4508995"/>
                  </a:lnTo>
                  <a:lnTo>
                    <a:pt x="2217343" y="4509622"/>
                  </a:lnTo>
                  <a:lnTo>
                    <a:pt x="2165013" y="4510245"/>
                  </a:lnTo>
                  <a:lnTo>
                    <a:pt x="2113032" y="4510864"/>
                  </a:lnTo>
                  <a:lnTo>
                    <a:pt x="2061406" y="4511478"/>
                  </a:lnTo>
                  <a:lnTo>
                    <a:pt x="2010141" y="4512089"/>
                  </a:lnTo>
                  <a:lnTo>
                    <a:pt x="1959243" y="4512695"/>
                  </a:lnTo>
                  <a:lnTo>
                    <a:pt x="1908715" y="4513296"/>
                  </a:lnTo>
                  <a:lnTo>
                    <a:pt x="1858565" y="4513894"/>
                  </a:lnTo>
                  <a:lnTo>
                    <a:pt x="1808796" y="4514486"/>
                  </a:lnTo>
                  <a:lnTo>
                    <a:pt x="1759416" y="4515074"/>
                  </a:lnTo>
                  <a:lnTo>
                    <a:pt x="1710428" y="4515658"/>
                  </a:lnTo>
                  <a:lnTo>
                    <a:pt x="1661839" y="4516236"/>
                  </a:lnTo>
                  <a:lnTo>
                    <a:pt x="1613653" y="4516810"/>
                  </a:lnTo>
                  <a:lnTo>
                    <a:pt x="1565877" y="4517379"/>
                  </a:lnTo>
                  <a:lnTo>
                    <a:pt x="1518515" y="4517943"/>
                  </a:lnTo>
                  <a:lnTo>
                    <a:pt x="1471573" y="4518502"/>
                  </a:lnTo>
                  <a:lnTo>
                    <a:pt x="1425056" y="4519057"/>
                  </a:lnTo>
                  <a:lnTo>
                    <a:pt x="1378970" y="4519606"/>
                  </a:lnTo>
                  <a:lnTo>
                    <a:pt x="1333320" y="4520149"/>
                  </a:lnTo>
                  <a:lnTo>
                    <a:pt x="1288111" y="4520688"/>
                  </a:lnTo>
                  <a:lnTo>
                    <a:pt x="1243350" y="4521221"/>
                  </a:lnTo>
                  <a:lnTo>
                    <a:pt x="1199040" y="4521749"/>
                  </a:lnTo>
                  <a:lnTo>
                    <a:pt x="1155188" y="4522272"/>
                  </a:lnTo>
                  <a:lnTo>
                    <a:pt x="1111799" y="4522789"/>
                  </a:lnTo>
                  <a:lnTo>
                    <a:pt x="1068878" y="4523300"/>
                  </a:lnTo>
                  <a:lnTo>
                    <a:pt x="1026431" y="4523806"/>
                  </a:lnTo>
                  <a:lnTo>
                    <a:pt x="984463" y="4524307"/>
                  </a:lnTo>
                  <a:lnTo>
                    <a:pt x="942980" y="4524801"/>
                  </a:lnTo>
                  <a:lnTo>
                    <a:pt x="901986" y="4525290"/>
                  </a:lnTo>
                  <a:lnTo>
                    <a:pt x="861488" y="4525773"/>
                  </a:lnTo>
                  <a:lnTo>
                    <a:pt x="821490" y="4526250"/>
                  </a:lnTo>
                  <a:lnTo>
                    <a:pt x="781999" y="4526720"/>
                  </a:lnTo>
                  <a:lnTo>
                    <a:pt x="743018" y="4527185"/>
                  </a:lnTo>
                  <a:lnTo>
                    <a:pt x="704555" y="4527644"/>
                  </a:lnTo>
                  <a:lnTo>
                    <a:pt x="629200" y="4528543"/>
                  </a:lnTo>
                  <a:lnTo>
                    <a:pt x="555977" y="4529416"/>
                  </a:lnTo>
                  <a:lnTo>
                    <a:pt x="484928" y="4530264"/>
                  </a:lnTo>
                  <a:lnTo>
                    <a:pt x="416097" y="4531086"/>
                  </a:lnTo>
                  <a:lnTo>
                    <a:pt x="349528" y="4531881"/>
                  </a:lnTo>
                  <a:lnTo>
                    <a:pt x="285262" y="4532648"/>
                  </a:lnTo>
                  <a:lnTo>
                    <a:pt x="223343" y="4533388"/>
                  </a:lnTo>
                  <a:lnTo>
                    <a:pt x="163814" y="4534099"/>
                  </a:lnTo>
                  <a:lnTo>
                    <a:pt x="106719" y="4534782"/>
                  </a:lnTo>
                  <a:lnTo>
                    <a:pt x="52100" y="4535435"/>
                  </a:lnTo>
                  <a:lnTo>
                    <a:pt x="25732" y="4535751"/>
                  </a:lnTo>
                  <a:lnTo>
                    <a:pt x="0" y="4536058"/>
                  </a:lnTo>
                </a:path>
                <a:path w="9504045" h="9648190">
                  <a:moveTo>
                    <a:pt x="6048044" y="3456051"/>
                  </a:moveTo>
                  <a:lnTo>
                    <a:pt x="6037609" y="3393442"/>
                  </a:lnTo>
                  <a:lnTo>
                    <a:pt x="6027176" y="3330850"/>
                  </a:lnTo>
                  <a:lnTo>
                    <a:pt x="6016748" y="3268289"/>
                  </a:lnTo>
                  <a:lnTo>
                    <a:pt x="6006328" y="3205776"/>
                  </a:lnTo>
                  <a:lnTo>
                    <a:pt x="5995919" y="3143326"/>
                  </a:lnTo>
                  <a:lnTo>
                    <a:pt x="5985522" y="3080955"/>
                  </a:lnTo>
                  <a:lnTo>
                    <a:pt x="5975142" y="3018679"/>
                  </a:lnTo>
                  <a:lnTo>
                    <a:pt x="5964780" y="2956514"/>
                  </a:lnTo>
                  <a:lnTo>
                    <a:pt x="5954439" y="2894475"/>
                  </a:lnTo>
                  <a:lnTo>
                    <a:pt x="5944122" y="2832578"/>
                  </a:lnTo>
                  <a:lnTo>
                    <a:pt x="5933831" y="2770839"/>
                  </a:lnTo>
                  <a:lnTo>
                    <a:pt x="5923569" y="2709273"/>
                  </a:lnTo>
                  <a:lnTo>
                    <a:pt x="5913338" y="2647897"/>
                  </a:lnTo>
                  <a:lnTo>
                    <a:pt x="5903142" y="2586727"/>
                  </a:lnTo>
                  <a:lnTo>
                    <a:pt x="5892983" y="2525777"/>
                  </a:lnTo>
                  <a:lnTo>
                    <a:pt x="5882863" y="2465064"/>
                  </a:lnTo>
                  <a:lnTo>
                    <a:pt x="5872785" y="2404604"/>
                  </a:lnTo>
                  <a:lnTo>
                    <a:pt x="5862751" y="2344412"/>
                  </a:lnTo>
                  <a:lnTo>
                    <a:pt x="5852766" y="2284504"/>
                  </a:lnTo>
                  <a:lnTo>
                    <a:pt x="5842830" y="2224896"/>
                  </a:lnTo>
                  <a:lnTo>
                    <a:pt x="5832946" y="2165604"/>
                  </a:lnTo>
                  <a:lnTo>
                    <a:pt x="5823118" y="2106643"/>
                  </a:lnTo>
                  <a:lnTo>
                    <a:pt x="5813348" y="2048030"/>
                  </a:lnTo>
                  <a:lnTo>
                    <a:pt x="5803639" y="1989779"/>
                  </a:lnTo>
                  <a:lnTo>
                    <a:pt x="5793992" y="1931907"/>
                  </a:lnTo>
                  <a:lnTo>
                    <a:pt x="5784411" y="1874430"/>
                  </a:lnTo>
                  <a:lnTo>
                    <a:pt x="5774899" y="1817363"/>
                  </a:lnTo>
                  <a:lnTo>
                    <a:pt x="5765458" y="1760722"/>
                  </a:lnTo>
                  <a:lnTo>
                    <a:pt x="5756090" y="1704523"/>
                  </a:lnTo>
                  <a:lnTo>
                    <a:pt x="5746798" y="1648782"/>
                  </a:lnTo>
                  <a:lnTo>
                    <a:pt x="5737586" y="1593514"/>
                  </a:lnTo>
                  <a:lnTo>
                    <a:pt x="5728455" y="1538735"/>
                  </a:lnTo>
                  <a:lnTo>
                    <a:pt x="5719408" y="1484461"/>
                  </a:lnTo>
                  <a:lnTo>
                    <a:pt x="5710448" y="1430708"/>
                  </a:lnTo>
                  <a:lnTo>
                    <a:pt x="5701578" y="1377492"/>
                  </a:lnTo>
                  <a:lnTo>
                    <a:pt x="5692799" y="1324828"/>
                  </a:lnTo>
                  <a:lnTo>
                    <a:pt x="5684115" y="1272732"/>
                  </a:lnTo>
                  <a:lnTo>
                    <a:pt x="5675529" y="1221219"/>
                  </a:lnTo>
                  <a:lnTo>
                    <a:pt x="5667042" y="1170307"/>
                  </a:lnTo>
                  <a:lnTo>
                    <a:pt x="5658658" y="1120010"/>
                  </a:lnTo>
                  <a:lnTo>
                    <a:pt x="5650380" y="1070343"/>
                  </a:lnTo>
                  <a:lnTo>
                    <a:pt x="5642209" y="1021324"/>
                  </a:lnTo>
                  <a:lnTo>
                    <a:pt x="5634148" y="972968"/>
                  </a:lnTo>
                  <a:lnTo>
                    <a:pt x="5626201" y="925290"/>
                  </a:lnTo>
                  <a:lnTo>
                    <a:pt x="5618369" y="878306"/>
                  </a:lnTo>
                  <a:lnTo>
                    <a:pt x="5610656" y="832033"/>
                  </a:lnTo>
                  <a:lnTo>
                    <a:pt x="5603064" y="786485"/>
                  </a:lnTo>
                  <a:lnTo>
                    <a:pt x="5595596" y="741679"/>
                  </a:lnTo>
                  <a:lnTo>
                    <a:pt x="5588253" y="697630"/>
                  </a:lnTo>
                  <a:lnTo>
                    <a:pt x="5581040" y="654355"/>
                  </a:lnTo>
                  <a:lnTo>
                    <a:pt x="5573958" y="611868"/>
                  </a:lnTo>
                  <a:lnTo>
                    <a:pt x="5567010" y="570186"/>
                  </a:lnTo>
                  <a:lnTo>
                    <a:pt x="5560199" y="529325"/>
                  </a:lnTo>
                  <a:lnTo>
                    <a:pt x="5553528" y="489300"/>
                  </a:lnTo>
                  <a:lnTo>
                    <a:pt x="5546998" y="450126"/>
                  </a:lnTo>
                  <a:lnTo>
                    <a:pt x="5540613" y="411821"/>
                  </a:lnTo>
                  <a:lnTo>
                    <a:pt x="5528288" y="337877"/>
                  </a:lnTo>
                  <a:lnTo>
                    <a:pt x="5516573" y="267593"/>
                  </a:lnTo>
                  <a:lnTo>
                    <a:pt x="5505490" y="201096"/>
                  </a:lnTo>
                  <a:lnTo>
                    <a:pt x="5495058" y="138512"/>
                  </a:lnTo>
                  <a:lnTo>
                    <a:pt x="5485301" y="79967"/>
                  </a:lnTo>
                  <a:lnTo>
                    <a:pt x="5476237" y="25588"/>
                  </a:lnTo>
                  <a:lnTo>
                    <a:pt x="5471972" y="0"/>
                  </a:lnTo>
                </a:path>
                <a:path w="9504045" h="9648190">
                  <a:moveTo>
                    <a:pt x="9359950" y="4680076"/>
                  </a:moveTo>
                  <a:lnTo>
                    <a:pt x="9361789" y="4743442"/>
                  </a:lnTo>
                  <a:lnTo>
                    <a:pt x="9363628" y="4806799"/>
                  </a:lnTo>
                  <a:lnTo>
                    <a:pt x="9365466" y="4870140"/>
                  </a:lnTo>
                  <a:lnTo>
                    <a:pt x="9367303" y="4933458"/>
                  </a:lnTo>
                  <a:lnTo>
                    <a:pt x="9369139" y="4996744"/>
                  </a:lnTo>
                  <a:lnTo>
                    <a:pt x="9370974" y="5059991"/>
                  </a:lnTo>
                  <a:lnTo>
                    <a:pt x="9372808" y="5123190"/>
                  </a:lnTo>
                  <a:lnTo>
                    <a:pt x="9374640" y="5186333"/>
                  </a:lnTo>
                  <a:lnTo>
                    <a:pt x="9376470" y="5249413"/>
                  </a:lnTo>
                  <a:lnTo>
                    <a:pt x="9378297" y="5312422"/>
                  </a:lnTo>
                  <a:lnTo>
                    <a:pt x="9380123" y="5375352"/>
                  </a:lnTo>
                  <a:lnTo>
                    <a:pt x="9381946" y="5438195"/>
                  </a:lnTo>
                  <a:lnTo>
                    <a:pt x="9383766" y="5500942"/>
                  </a:lnTo>
                  <a:lnTo>
                    <a:pt x="9385583" y="5563587"/>
                  </a:lnTo>
                  <a:lnTo>
                    <a:pt x="9387397" y="5626121"/>
                  </a:lnTo>
                  <a:lnTo>
                    <a:pt x="9389207" y="5688536"/>
                  </a:lnTo>
                  <a:lnTo>
                    <a:pt x="9391013" y="5750824"/>
                  </a:lnTo>
                  <a:lnTo>
                    <a:pt x="9392816" y="5812978"/>
                  </a:lnTo>
                  <a:lnTo>
                    <a:pt x="9394614" y="5874990"/>
                  </a:lnTo>
                  <a:lnTo>
                    <a:pt x="9396408" y="5936851"/>
                  </a:lnTo>
                  <a:lnTo>
                    <a:pt x="9398197" y="5998553"/>
                  </a:lnTo>
                  <a:lnTo>
                    <a:pt x="9399982" y="6060090"/>
                  </a:lnTo>
                  <a:lnTo>
                    <a:pt x="9401761" y="6121452"/>
                  </a:lnTo>
                  <a:lnTo>
                    <a:pt x="9403535" y="6182632"/>
                  </a:lnTo>
                  <a:lnTo>
                    <a:pt x="9405304" y="6243622"/>
                  </a:lnTo>
                  <a:lnTo>
                    <a:pt x="9407066" y="6304414"/>
                  </a:lnTo>
                  <a:lnTo>
                    <a:pt x="9408823" y="6365000"/>
                  </a:lnTo>
                  <a:lnTo>
                    <a:pt x="9410573" y="6425373"/>
                  </a:lnTo>
                  <a:lnTo>
                    <a:pt x="9412317" y="6485524"/>
                  </a:lnTo>
                  <a:lnTo>
                    <a:pt x="9414054" y="6545445"/>
                  </a:lnTo>
                  <a:lnTo>
                    <a:pt x="9415785" y="6605128"/>
                  </a:lnTo>
                  <a:lnTo>
                    <a:pt x="9417508" y="6664567"/>
                  </a:lnTo>
                  <a:lnTo>
                    <a:pt x="9419224" y="6723752"/>
                  </a:lnTo>
                  <a:lnTo>
                    <a:pt x="9420932" y="6782675"/>
                  </a:lnTo>
                  <a:lnTo>
                    <a:pt x="9422632" y="6841330"/>
                  </a:lnTo>
                  <a:lnTo>
                    <a:pt x="9424324" y="6899707"/>
                  </a:lnTo>
                  <a:lnTo>
                    <a:pt x="9426008" y="6957799"/>
                  </a:lnTo>
                  <a:lnTo>
                    <a:pt x="9427684" y="7015599"/>
                  </a:lnTo>
                  <a:lnTo>
                    <a:pt x="9429350" y="7073097"/>
                  </a:lnTo>
                  <a:lnTo>
                    <a:pt x="9431008" y="7130287"/>
                  </a:lnTo>
                  <a:lnTo>
                    <a:pt x="9432656" y="7187160"/>
                  </a:lnTo>
                  <a:lnTo>
                    <a:pt x="9434295" y="7243709"/>
                  </a:lnTo>
                  <a:lnTo>
                    <a:pt x="9435925" y="7299925"/>
                  </a:lnTo>
                  <a:lnTo>
                    <a:pt x="9437544" y="7355800"/>
                  </a:lnTo>
                  <a:lnTo>
                    <a:pt x="9439153" y="7411328"/>
                  </a:lnTo>
                  <a:lnTo>
                    <a:pt x="9440752" y="7466498"/>
                  </a:lnTo>
                  <a:lnTo>
                    <a:pt x="9442341" y="7521305"/>
                  </a:lnTo>
                  <a:lnTo>
                    <a:pt x="9443918" y="7575740"/>
                  </a:lnTo>
                  <a:lnTo>
                    <a:pt x="9445485" y="7629794"/>
                  </a:lnTo>
                  <a:lnTo>
                    <a:pt x="9447040" y="7683461"/>
                  </a:lnTo>
                  <a:lnTo>
                    <a:pt x="9448584" y="7736732"/>
                  </a:lnTo>
                  <a:lnTo>
                    <a:pt x="9450116" y="7789599"/>
                  </a:lnTo>
                  <a:lnTo>
                    <a:pt x="9451636" y="7842054"/>
                  </a:lnTo>
                  <a:lnTo>
                    <a:pt x="9453144" y="7894090"/>
                  </a:lnTo>
                  <a:lnTo>
                    <a:pt x="9454639" y="7945698"/>
                  </a:lnTo>
                  <a:lnTo>
                    <a:pt x="9456122" y="7996871"/>
                  </a:lnTo>
                  <a:lnTo>
                    <a:pt x="9457592" y="8047600"/>
                  </a:lnTo>
                  <a:lnTo>
                    <a:pt x="9459049" y="8097878"/>
                  </a:lnTo>
                  <a:lnTo>
                    <a:pt x="9460493" y="8147697"/>
                  </a:lnTo>
                  <a:lnTo>
                    <a:pt x="9461923" y="8197049"/>
                  </a:lnTo>
                  <a:lnTo>
                    <a:pt x="9463339" y="8245926"/>
                  </a:lnTo>
                  <a:lnTo>
                    <a:pt x="9464741" y="8294319"/>
                  </a:lnTo>
                  <a:lnTo>
                    <a:pt x="9466129" y="8342222"/>
                  </a:lnTo>
                  <a:lnTo>
                    <a:pt x="9467503" y="8389626"/>
                  </a:lnTo>
                  <a:lnTo>
                    <a:pt x="9468862" y="8436524"/>
                  </a:lnTo>
                  <a:lnTo>
                    <a:pt x="9470206" y="8482907"/>
                  </a:lnTo>
                  <a:lnTo>
                    <a:pt x="9471535" y="8528767"/>
                  </a:lnTo>
                  <a:lnTo>
                    <a:pt x="9472848" y="8574097"/>
                  </a:lnTo>
                  <a:lnTo>
                    <a:pt x="9474146" y="8618888"/>
                  </a:lnTo>
                  <a:lnTo>
                    <a:pt x="9475428" y="8663133"/>
                  </a:lnTo>
                  <a:lnTo>
                    <a:pt x="9476694" y="8706824"/>
                  </a:lnTo>
                  <a:lnTo>
                    <a:pt x="9477943" y="8749953"/>
                  </a:lnTo>
                  <a:lnTo>
                    <a:pt x="9479176" y="8792512"/>
                  </a:lnTo>
                  <a:lnTo>
                    <a:pt x="9480393" y="8834493"/>
                  </a:lnTo>
                  <a:lnTo>
                    <a:pt x="9481592" y="8875888"/>
                  </a:lnTo>
                  <a:lnTo>
                    <a:pt x="9482774" y="8916689"/>
                  </a:lnTo>
                  <a:lnTo>
                    <a:pt x="9483939" y="8956889"/>
                  </a:lnTo>
                  <a:lnTo>
                    <a:pt x="9485086" y="8996479"/>
                  </a:lnTo>
                  <a:lnTo>
                    <a:pt x="9486215" y="9035451"/>
                  </a:lnTo>
                  <a:lnTo>
                    <a:pt x="9487327" y="9073798"/>
                  </a:lnTo>
                  <a:lnTo>
                    <a:pt x="9489494" y="9148583"/>
                  </a:lnTo>
                  <a:lnTo>
                    <a:pt x="9491585" y="9220772"/>
                  </a:lnTo>
                  <a:lnTo>
                    <a:pt x="9493600" y="9290301"/>
                  </a:lnTo>
                  <a:lnTo>
                    <a:pt x="9495536" y="9357106"/>
                  </a:lnTo>
                  <a:lnTo>
                    <a:pt x="9497391" y="9421124"/>
                  </a:lnTo>
                  <a:lnTo>
                    <a:pt x="9499164" y="9482293"/>
                  </a:lnTo>
                  <a:lnTo>
                    <a:pt x="9500852" y="9540547"/>
                  </a:lnTo>
                  <a:lnTo>
                    <a:pt x="9502454" y="9595825"/>
                  </a:lnTo>
                  <a:lnTo>
                    <a:pt x="9503222" y="9622328"/>
                  </a:lnTo>
                  <a:lnTo>
                    <a:pt x="9503968" y="964806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82" name="object 10"/>
          <p:cNvSpPr txBox="1"/>
          <p:nvPr/>
        </p:nvSpPr>
        <p:spPr>
          <a:xfrm>
            <a:off x="3137992" y="1950186"/>
            <a:ext cx="1337796" cy="224056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>
                <a:latin typeface="Verdana"/>
                <a:cs typeface="Verdana"/>
              </a:rPr>
              <a:t>Lycée</a:t>
            </a:r>
            <a:r>
              <a:rPr sz="700" b="1" spc="-5">
                <a:latin typeface="Verdana"/>
                <a:cs typeface="Verdana"/>
              </a:rPr>
              <a:t> </a:t>
            </a:r>
            <a:r>
              <a:rPr lang="fr-FR" sz="700" b="1" spc="-5" dirty="0">
                <a:latin typeface="Verdana"/>
                <a:cs typeface="Verdana"/>
              </a:rPr>
              <a:t> Agricole</a:t>
            </a:r>
            <a:r>
              <a:rPr lang="fr-FR" sz="700" b="1" spc="-7" dirty="0">
                <a:latin typeface="Verdana"/>
                <a:cs typeface="Verdana"/>
              </a:rPr>
              <a:t> Provence Verte</a:t>
            </a:r>
            <a:r>
              <a:rPr sz="700" b="1" spc="237">
                <a:latin typeface="Verdana"/>
                <a:cs typeface="Verdana"/>
              </a:rPr>
              <a:t> </a:t>
            </a:r>
            <a:r>
              <a:rPr sz="700" b="1" spc="-5">
                <a:latin typeface="Verdana"/>
                <a:cs typeface="Verdana"/>
              </a:rPr>
              <a:t>(Privé)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83" name="object 10"/>
          <p:cNvSpPr txBox="1"/>
          <p:nvPr/>
        </p:nvSpPr>
        <p:spPr>
          <a:xfrm>
            <a:off x="3137988" y="2165623"/>
            <a:ext cx="1283926" cy="1183293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lang="fr-FR" sz="700" b="1" spc="-7" dirty="0">
                <a:latin typeface="Verdana"/>
                <a:cs typeface="Verdana"/>
              </a:rPr>
              <a:t>St-Maximin</a:t>
            </a:r>
          </a:p>
          <a:p>
            <a:pPr marL="8975">
              <a:spcBef>
                <a:spcPts val="67"/>
              </a:spcBef>
              <a:defRPr/>
            </a:pPr>
            <a:endParaRPr lang="fr-FR" sz="200" b="1" spc="-7" dirty="0">
              <a:latin typeface="Verdana"/>
              <a:cs typeface="Verdana"/>
            </a:endParaRPr>
          </a:p>
          <a:p>
            <a:pPr marL="8975">
              <a:spcBef>
                <a:spcPts val="67"/>
              </a:spcBef>
              <a:defRPr/>
            </a:pPr>
            <a:r>
              <a:rPr lang="fr-FR" sz="700" b="1" spc="-7" dirty="0">
                <a:latin typeface="Verdana"/>
                <a:cs typeface="Verdana"/>
              </a:rPr>
              <a:t>BAC PRO </a:t>
            </a:r>
            <a:r>
              <a:rPr lang="fr-FR" sz="700" spc="-7" dirty="0">
                <a:latin typeface="Verdana"/>
                <a:cs typeface="Verdana"/>
              </a:rPr>
              <a:t>Conduite et Gestion de l ’Entreprise  Agricole (option élevage polyculture)</a:t>
            </a:r>
          </a:p>
          <a:p>
            <a:pPr marL="8975">
              <a:spcBef>
                <a:spcPts val="67"/>
              </a:spcBef>
              <a:defRPr/>
            </a:pPr>
            <a:r>
              <a:rPr lang="fr-FR" sz="700" b="1" spc="-7" dirty="0">
                <a:latin typeface="Verdana"/>
                <a:cs typeface="Verdana"/>
              </a:rPr>
              <a:t>BAC PRO </a:t>
            </a:r>
            <a:r>
              <a:rPr lang="fr-FR" sz="700" spc="-7" dirty="0">
                <a:latin typeface="Verdana"/>
                <a:cs typeface="Verdana"/>
              </a:rPr>
              <a:t>Conduite et gestion de l’entreprise </a:t>
            </a:r>
            <a:r>
              <a:rPr lang="fr-FR" sz="700" spc="-7" dirty="0" err="1">
                <a:latin typeface="Verdana"/>
                <a:cs typeface="Verdana"/>
              </a:rPr>
              <a:t>vitivinocole</a:t>
            </a:r>
            <a:endParaRPr lang="fr-FR" sz="700" spc="-7" dirty="0">
              <a:latin typeface="Verdana"/>
              <a:cs typeface="Verdana"/>
            </a:endParaRPr>
          </a:p>
          <a:p>
            <a:pPr marL="8975">
              <a:spcBef>
                <a:spcPts val="67"/>
              </a:spcBef>
              <a:defRPr/>
            </a:pPr>
            <a:r>
              <a:rPr lang="fr-FR" sz="700" b="1" spc="-7" dirty="0">
                <a:latin typeface="Verdana"/>
                <a:cs typeface="Verdana"/>
              </a:rPr>
              <a:t>BAC PRO </a:t>
            </a:r>
            <a:r>
              <a:rPr lang="fr-FR" sz="700" spc="-7" dirty="0">
                <a:latin typeface="Verdana"/>
                <a:cs typeface="Verdana"/>
              </a:rPr>
              <a:t>Service aux personnels et aux territoires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203141" y="355701"/>
            <a:ext cx="1740708" cy="305207"/>
          </a:xfrm>
          <a:custGeom>
            <a:avLst/>
            <a:gdLst>
              <a:gd name="T0" fmla="*/ 0 w 2462530"/>
              <a:gd name="T1" fmla="*/ 0 h 432434"/>
              <a:gd name="T2" fmla="*/ 2462530 w 2462530"/>
              <a:gd name="T3" fmla="*/ 432434 h 432434"/>
            </a:gdLst>
            <a:ahLst/>
            <a:cxnLst/>
            <a:rect l="T0" t="T1" r="T2" b="T3"/>
            <a:pathLst>
              <a:path w="2462530" h="432434">
                <a:moveTo>
                  <a:pt x="2462403" y="0"/>
                </a:moveTo>
                <a:lnTo>
                  <a:pt x="0" y="0"/>
                </a:lnTo>
                <a:lnTo>
                  <a:pt x="0" y="431990"/>
                </a:lnTo>
                <a:lnTo>
                  <a:pt x="2462403" y="431990"/>
                </a:lnTo>
                <a:lnTo>
                  <a:pt x="2462403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974" y="372532"/>
            <a:ext cx="1397280" cy="177889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1100" b="1" spc="-5" dirty="0">
                <a:latin typeface="Verdana"/>
                <a:cs typeface="Verdana"/>
              </a:rPr>
              <a:t>SECTEUR</a:t>
            </a:r>
            <a:r>
              <a:rPr sz="1100" b="1" spc="-57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FREJUS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203140" y="763018"/>
            <a:ext cx="2698040" cy="1527158"/>
          </a:xfrm>
          <a:custGeom>
            <a:avLst/>
            <a:gdLst>
              <a:gd name="T0" fmla="*/ 0 w 3816350"/>
              <a:gd name="T1" fmla="*/ 0 h 2160270"/>
              <a:gd name="T2" fmla="*/ 3816350 w 3816350"/>
              <a:gd name="T3" fmla="*/ 2160270 h 2160270"/>
            </a:gdLst>
            <a:ahLst/>
            <a:cxnLst/>
            <a:rect l="T0" t="T1" r="T2" b="T3"/>
            <a:pathLst>
              <a:path w="3816350" h="2160270">
                <a:moveTo>
                  <a:pt x="3815969" y="0"/>
                </a:moveTo>
                <a:lnTo>
                  <a:pt x="0" y="0"/>
                </a:lnTo>
                <a:lnTo>
                  <a:pt x="0" y="2160016"/>
                </a:lnTo>
                <a:lnTo>
                  <a:pt x="3815969" y="2160016"/>
                </a:lnTo>
                <a:lnTo>
                  <a:pt x="3815969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973" y="779849"/>
            <a:ext cx="2478068" cy="1426180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Albert Camus Fréjus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60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ct val="151000"/>
              </a:lnSpc>
              <a:spcBef>
                <a:spcPts val="15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Commercialisation et services en hôtel café restaurant  Cuisine</a:t>
            </a:r>
          </a:p>
          <a:p>
            <a:pPr marL="8975">
              <a:spcBef>
                <a:spcPts val="44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Production et service en restauration</a:t>
            </a:r>
          </a:p>
          <a:p>
            <a:pPr marL="8975">
              <a:spcBef>
                <a:spcPts val="434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ct val="126000"/>
              </a:lnSpc>
              <a:spcBef>
                <a:spcPts val="3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Commercialisation et services en hôtel café restaurant  Cuisine</a:t>
            </a:r>
          </a:p>
          <a:p>
            <a:pPr marL="8975">
              <a:spcBef>
                <a:spcPts val="168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Esthétique</a:t>
            </a:r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203139" y="2289054"/>
            <a:ext cx="3766484" cy="3155302"/>
          </a:xfrm>
          <a:custGeom>
            <a:avLst/>
            <a:gdLst>
              <a:gd name="T0" fmla="*/ 0 w 5328285"/>
              <a:gd name="T1" fmla="*/ 0 h 4464050"/>
              <a:gd name="T2" fmla="*/ 5328285 w 5328285"/>
              <a:gd name="T3" fmla="*/ 4464050 h 4464050"/>
            </a:gdLst>
            <a:ahLst/>
            <a:cxnLst/>
            <a:rect l="T0" t="T1" r="T2" b="T3"/>
            <a:pathLst>
              <a:path w="5328285" h="4464050">
                <a:moveTo>
                  <a:pt x="5328031" y="0"/>
                </a:moveTo>
                <a:lnTo>
                  <a:pt x="0" y="0"/>
                </a:lnTo>
                <a:lnTo>
                  <a:pt x="0" y="504063"/>
                </a:lnTo>
                <a:lnTo>
                  <a:pt x="0" y="4464050"/>
                </a:lnTo>
                <a:lnTo>
                  <a:pt x="5328031" y="4464050"/>
                </a:lnTo>
                <a:lnTo>
                  <a:pt x="5328031" y="504063"/>
                </a:lnTo>
                <a:lnTo>
                  <a:pt x="5328031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74" y="2305884"/>
            <a:ext cx="2277174" cy="672897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</a:t>
            </a:r>
            <a:r>
              <a:rPr lang="fr-FR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Galliéni</a:t>
            </a: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(internat G/ F) Fréjus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60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ts val="1449"/>
              </a:lnSpc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Conducteur d’engins : travaux publics et carrières  Conducteur livreur de marchandises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9973" y="3040850"/>
            <a:ext cx="2805783" cy="851920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Electricien</a:t>
            </a:r>
          </a:p>
          <a:p>
            <a:pPr marL="8975">
              <a:lnSpc>
                <a:spcPct val="170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Maintenance des matériels option C matériels d’espaces verts  Opérateur logistique</a:t>
            </a:r>
          </a:p>
          <a:p>
            <a:pPr marL="8975">
              <a:spcBef>
                <a:spcPts val="60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Serrurier métallier</a:t>
            </a:r>
          </a:p>
          <a:p>
            <a:pPr marL="8975">
              <a:spcBef>
                <a:spcPts val="592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975" y="3959840"/>
            <a:ext cx="3667719" cy="1224458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Conducteur transport routier marchandises</a:t>
            </a:r>
          </a:p>
          <a:p>
            <a:pPr marL="8975">
              <a:spcBef>
                <a:spcPts val="592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Logistique</a:t>
            </a:r>
          </a:p>
          <a:p>
            <a:pPr marL="8975">
              <a:lnSpc>
                <a:spcPct val="170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Maintenance des matériels option B matériels de construction et de manutention  Maintenance des véhicules option B véhicules de transport routier</a:t>
            </a:r>
          </a:p>
          <a:p>
            <a:pPr marL="8975">
              <a:lnSpc>
                <a:spcPct val="151000"/>
              </a:lnSpc>
              <a:spcBef>
                <a:spcPts val="168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l’Électricité et de ses Environnements Connectés  </a:t>
            </a:r>
          </a:p>
          <a:p>
            <a:pPr marL="8975">
              <a:lnSpc>
                <a:spcPct val="151000"/>
              </a:lnSpc>
              <a:spcBef>
                <a:spcPts val="168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Ouvrages du bâtiment : métallerie</a:t>
            </a:r>
          </a:p>
          <a:p>
            <a:pPr marL="8975">
              <a:lnSpc>
                <a:spcPct val="120000"/>
              </a:lnSpc>
              <a:spcBef>
                <a:spcPts val="434"/>
              </a:spcBef>
            </a:pPr>
            <a:r>
              <a:rPr lang="fr-FR" sz="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Cybersécurité</a:t>
            </a: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Informatique, Electronique option Sécurité</a:t>
            </a:r>
          </a:p>
        </p:txBody>
      </p:sp>
      <p:sp>
        <p:nvSpPr>
          <p:cNvPr id="3082" name="object 10"/>
          <p:cNvSpPr>
            <a:spLocks noChangeArrowheads="1"/>
          </p:cNvSpPr>
          <p:nvPr/>
        </p:nvSpPr>
        <p:spPr bwMode="auto">
          <a:xfrm>
            <a:off x="3919121" y="3918320"/>
            <a:ext cx="3308579" cy="1425047"/>
          </a:xfrm>
          <a:custGeom>
            <a:avLst/>
            <a:gdLst>
              <a:gd name="T0" fmla="*/ 0 w 4679950"/>
              <a:gd name="T1" fmla="*/ 0 h 2016125"/>
              <a:gd name="T2" fmla="*/ 4679950 w 4679950"/>
              <a:gd name="T3" fmla="*/ 2016125 h 2016125"/>
            </a:gdLst>
            <a:ahLst/>
            <a:cxnLst/>
            <a:rect l="T0" t="T1" r="T2" b="T3"/>
            <a:pathLst>
              <a:path w="4679950" h="2016125">
                <a:moveTo>
                  <a:pt x="4679950" y="0"/>
                </a:moveTo>
                <a:lnTo>
                  <a:pt x="0" y="0"/>
                </a:lnTo>
                <a:lnTo>
                  <a:pt x="0" y="2015998"/>
                </a:lnTo>
                <a:lnTo>
                  <a:pt x="4679950" y="2015998"/>
                </a:lnTo>
                <a:lnTo>
                  <a:pt x="467995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5955" y="3935151"/>
            <a:ext cx="2120050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Lycée</a:t>
            </a:r>
            <a:r>
              <a:rPr sz="700" b="1" spc="-5" dirty="0">
                <a:latin typeface="Verdana"/>
                <a:cs typeface="Verdana"/>
              </a:rPr>
              <a:t> Antoine </a:t>
            </a:r>
            <a:r>
              <a:rPr sz="700" b="1" spc="-7" dirty="0">
                <a:latin typeface="Verdana"/>
                <a:cs typeface="Verdana"/>
              </a:rPr>
              <a:t>de</a:t>
            </a:r>
            <a:r>
              <a:rPr sz="700" b="1" spc="-5" dirty="0">
                <a:latin typeface="Verdana"/>
                <a:cs typeface="Verdana"/>
              </a:rPr>
              <a:t> St</a:t>
            </a:r>
            <a:r>
              <a:rPr sz="700" b="1" spc="-7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Exupéry St</a:t>
            </a:r>
            <a:r>
              <a:rPr sz="700" b="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Raphael</a:t>
            </a:r>
            <a:r>
              <a:rPr sz="700" b="1" spc="-14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/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5953" y="4097853"/>
            <a:ext cx="1751931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Lycée</a:t>
            </a:r>
            <a:r>
              <a:rPr sz="700" b="1" spc="-5" dirty="0">
                <a:latin typeface="Verdana"/>
                <a:cs typeface="Verdana"/>
              </a:rPr>
              <a:t> </a:t>
            </a:r>
            <a:r>
              <a:rPr sz="700" b="1" spc="-7" dirty="0">
                <a:latin typeface="Verdana"/>
                <a:cs typeface="Verdana"/>
              </a:rPr>
              <a:t>du</a:t>
            </a:r>
            <a:r>
              <a:rPr sz="700" b="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Golf </a:t>
            </a:r>
            <a:r>
              <a:rPr sz="700" b="1" spc="-7" dirty="0">
                <a:latin typeface="Verdana"/>
                <a:cs typeface="Verdana"/>
              </a:rPr>
              <a:t>de</a:t>
            </a:r>
            <a:r>
              <a:rPr sz="700" b="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St</a:t>
            </a:r>
            <a:r>
              <a:rPr sz="700" b="1" spc="-7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Tropez</a:t>
            </a:r>
            <a:r>
              <a:rPr sz="700" b="1" spc="246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Gassin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5957" y="4261677"/>
            <a:ext cx="872037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Bac</a:t>
            </a:r>
            <a:r>
              <a:rPr sz="700" b="1" spc="-1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PRO</a:t>
            </a:r>
            <a:r>
              <a:rPr sz="700" b="1" spc="222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(3</a:t>
            </a:r>
            <a:r>
              <a:rPr sz="700" b="1" spc="-14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ans)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5953" y="4424380"/>
            <a:ext cx="3190736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spc="-5">
                <a:latin typeface="Verdana"/>
                <a:cs typeface="Verdana"/>
              </a:rPr>
              <a:t>Assistance</a:t>
            </a:r>
            <a:r>
              <a:rPr sz="70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à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la </a:t>
            </a:r>
            <a:r>
              <a:rPr sz="700" spc="-5" dirty="0">
                <a:latin typeface="Verdana"/>
                <a:cs typeface="Verdana"/>
              </a:rPr>
              <a:t>Gestion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des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Organisations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spc="11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leurs </a:t>
            </a:r>
            <a:r>
              <a:rPr sz="700" dirty="0">
                <a:latin typeface="Verdana"/>
                <a:cs typeface="Verdana"/>
              </a:rPr>
              <a:t>Activi-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5955" y="4533222"/>
            <a:ext cx="152635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spc="-5" dirty="0">
                <a:latin typeface="Verdana"/>
                <a:cs typeface="Verdana"/>
              </a:rPr>
              <a:t>t</a:t>
            </a:r>
            <a:r>
              <a:rPr sz="700" spc="-11" dirty="0">
                <a:latin typeface="Verdana"/>
                <a:cs typeface="Verdana"/>
              </a:rPr>
              <a:t>é</a:t>
            </a:r>
            <a:r>
              <a:rPr sz="700" spc="-5" dirty="0">
                <a:latin typeface="Verdana"/>
                <a:cs typeface="Verdana"/>
              </a:rPr>
              <a:t>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5955" y="4695924"/>
            <a:ext cx="1644187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spc="-5" dirty="0">
                <a:latin typeface="Verdana"/>
                <a:cs typeface="Verdana"/>
              </a:rPr>
              <a:t>Métiers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du commerce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spc="-7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la</a:t>
            </a:r>
            <a:r>
              <a:rPr sz="700" spc="-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vente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5953" y="4859749"/>
            <a:ext cx="2583565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spc="-5" dirty="0">
                <a:latin typeface="Verdana"/>
                <a:cs typeface="Verdana"/>
              </a:rPr>
              <a:t>-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option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: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Animation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gestion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 </a:t>
            </a:r>
            <a:r>
              <a:rPr sz="700" dirty="0">
                <a:latin typeface="Verdana"/>
                <a:cs typeface="Verdana"/>
              </a:rPr>
              <a:t>l'espace</a:t>
            </a:r>
            <a:r>
              <a:rPr sz="700" spc="-5" dirty="0">
                <a:latin typeface="Verdana"/>
                <a:cs typeface="Verdana"/>
              </a:rPr>
              <a:t> commercial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5956" y="5022451"/>
            <a:ext cx="3201959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spc="-5" dirty="0">
                <a:latin typeface="Verdana"/>
                <a:cs typeface="Verdana"/>
              </a:rPr>
              <a:t>-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option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B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: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Prospection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clientèle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valorisation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 l'offre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commerciale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5954" y="5185153"/>
            <a:ext cx="874283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spc="-5" dirty="0">
                <a:latin typeface="Verdana"/>
                <a:cs typeface="Verdana"/>
              </a:rPr>
              <a:t>Métiers</a:t>
            </a:r>
            <a:r>
              <a:rPr sz="700" spc="-21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</a:t>
            </a:r>
            <a:r>
              <a:rPr sz="700" spc="-32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l’accueil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092" name="object 20"/>
          <p:cNvSpPr>
            <a:spLocks noChangeArrowheads="1"/>
          </p:cNvSpPr>
          <p:nvPr/>
        </p:nvSpPr>
        <p:spPr bwMode="auto">
          <a:xfrm>
            <a:off x="3002191" y="305207"/>
            <a:ext cx="2850675" cy="1577652"/>
          </a:xfrm>
          <a:custGeom>
            <a:avLst/>
            <a:gdLst>
              <a:gd name="T0" fmla="*/ 0 w 4032250"/>
              <a:gd name="T1" fmla="*/ 0 h 2232025"/>
              <a:gd name="T2" fmla="*/ 4032250 w 4032250"/>
              <a:gd name="T3" fmla="*/ 2232025 h 2232025"/>
            </a:gdLst>
            <a:ahLst/>
            <a:cxnLst/>
            <a:rect l="T0" t="T1" r="T2" b="T3"/>
            <a:pathLst>
              <a:path w="4032250" h="2232025">
                <a:moveTo>
                  <a:pt x="4031996" y="0"/>
                </a:moveTo>
                <a:lnTo>
                  <a:pt x="0" y="0"/>
                </a:lnTo>
                <a:lnTo>
                  <a:pt x="0" y="2232025"/>
                </a:lnTo>
                <a:lnTo>
                  <a:pt x="4031996" y="2232025"/>
                </a:lnTo>
                <a:lnTo>
                  <a:pt x="4031996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19025" y="320916"/>
            <a:ext cx="2811395" cy="301000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Lycée</a:t>
            </a:r>
            <a:r>
              <a:rPr sz="700" b="1" spc="-5" dirty="0">
                <a:latin typeface="Verdana"/>
                <a:cs typeface="Verdana"/>
              </a:rPr>
              <a:t> Anne</a:t>
            </a:r>
            <a:r>
              <a:rPr sz="700" b="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Sophie</a:t>
            </a:r>
            <a:r>
              <a:rPr sz="700" b="1" spc="-7" dirty="0">
                <a:latin typeface="Verdana"/>
                <a:cs typeface="Verdana"/>
              </a:rPr>
              <a:t> </a:t>
            </a:r>
            <a:r>
              <a:rPr sz="700" b="1" dirty="0">
                <a:latin typeface="Verdana"/>
                <a:cs typeface="Verdana"/>
              </a:rPr>
              <a:t>PIC</a:t>
            </a:r>
            <a:r>
              <a:rPr sz="700" b="1" spc="-1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Toulon</a:t>
            </a:r>
            <a:r>
              <a:rPr sz="700" b="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(Hb</a:t>
            </a:r>
            <a:r>
              <a:rPr sz="700" b="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hors</a:t>
            </a:r>
            <a:r>
              <a:rPr sz="700" b="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établissement)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601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CAP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19023" y="667640"/>
            <a:ext cx="2478068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spc="-5" dirty="0">
                <a:latin typeface="Verdana"/>
                <a:cs typeface="Verdana"/>
              </a:rPr>
              <a:t>Commercialisation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services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7" dirty="0">
                <a:latin typeface="Verdana"/>
                <a:cs typeface="Verdana"/>
              </a:rPr>
              <a:t>en</a:t>
            </a:r>
            <a:r>
              <a:rPr sz="700" spc="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hôtel</a:t>
            </a:r>
            <a:r>
              <a:rPr sz="700" spc="14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café restaurant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19022" y="775361"/>
            <a:ext cx="2708677" cy="1009912"/>
          </a:xfrm>
          <a:prstGeom prst="rect">
            <a:avLst/>
          </a:prstGeom>
        </p:spPr>
        <p:txBody>
          <a:bodyPr wrap="square" lIns="0" tIns="8529" rIns="0" bIns="0">
            <a:spAutoFit/>
          </a:bodyPr>
          <a:lstStyle/>
          <a:p>
            <a:pPr marL="8975">
              <a:lnSpc>
                <a:spcPct val="152000"/>
              </a:lnSpc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Cuisine  </a:t>
            </a:r>
          </a:p>
          <a:p>
            <a:pPr marL="8975">
              <a:lnSpc>
                <a:spcPct val="152000"/>
              </a:lnSpc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Fleuriste  </a:t>
            </a:r>
          </a:p>
          <a:p>
            <a:pPr marL="8975">
              <a:lnSpc>
                <a:spcPct val="152000"/>
              </a:lnSpc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434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Boulanger Pâtissier</a:t>
            </a:r>
          </a:p>
          <a:p>
            <a:pPr marL="8975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Commercialisation et services en hôtellerie-restauration  Cuisine</a:t>
            </a:r>
          </a:p>
        </p:txBody>
      </p:sp>
      <p:sp>
        <p:nvSpPr>
          <p:cNvPr id="3096" name="object 24"/>
          <p:cNvSpPr>
            <a:spLocks noChangeArrowheads="1"/>
          </p:cNvSpPr>
          <p:nvPr/>
        </p:nvSpPr>
        <p:spPr bwMode="auto">
          <a:xfrm>
            <a:off x="3002192" y="1882862"/>
            <a:ext cx="2342267" cy="763017"/>
          </a:xfrm>
          <a:custGeom>
            <a:avLst/>
            <a:gdLst>
              <a:gd name="T0" fmla="*/ 0 w 3312159"/>
              <a:gd name="T1" fmla="*/ 0 h 1080135"/>
              <a:gd name="T2" fmla="*/ 3312159 w 3312159"/>
              <a:gd name="T3" fmla="*/ 1080135 h 1080135"/>
            </a:gdLst>
            <a:ahLst/>
            <a:cxnLst/>
            <a:rect l="T0" t="T1" r="T2" b="T3"/>
            <a:pathLst>
              <a:path w="3312159" h="1080135">
                <a:moveTo>
                  <a:pt x="3312033" y="0"/>
                </a:moveTo>
                <a:lnTo>
                  <a:pt x="0" y="0"/>
                </a:lnTo>
                <a:lnTo>
                  <a:pt x="0" y="1080007"/>
                </a:lnTo>
                <a:lnTo>
                  <a:pt x="3312033" y="1080007"/>
                </a:lnTo>
                <a:lnTo>
                  <a:pt x="3312033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19025" y="1899693"/>
            <a:ext cx="1158227" cy="301000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Lycée</a:t>
            </a:r>
            <a:r>
              <a:rPr sz="700" b="1" spc="-2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Rouvière</a:t>
            </a:r>
            <a:r>
              <a:rPr sz="700" b="1" spc="-21" dirty="0">
                <a:latin typeface="Verdana"/>
                <a:cs typeface="Verdana"/>
              </a:rPr>
              <a:t> </a:t>
            </a:r>
            <a:r>
              <a:rPr sz="700" b="1" dirty="0">
                <a:latin typeface="Verdana"/>
                <a:cs typeface="Verdana"/>
              </a:rPr>
              <a:t>Toulon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601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BAC</a:t>
            </a:r>
            <a:r>
              <a:rPr sz="700" b="1" spc="-32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PRO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19023" y="2266611"/>
            <a:ext cx="2278296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spc="-5">
                <a:latin typeface="Verdana"/>
                <a:cs typeface="Verdana"/>
              </a:rPr>
              <a:t>Etudes</a:t>
            </a:r>
            <a:r>
              <a:rPr sz="700" spc="7">
                <a:latin typeface="Verdana"/>
                <a:cs typeface="Verdana"/>
              </a:rPr>
              <a:t> </a:t>
            </a:r>
            <a:r>
              <a:rPr sz="700" spc="-7" dirty="0">
                <a:latin typeface="Verdana"/>
                <a:cs typeface="Verdana"/>
              </a:rPr>
              <a:t>et</a:t>
            </a:r>
            <a:r>
              <a:rPr sz="700" spc="11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définition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 produits industriels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19023" y="2450631"/>
            <a:ext cx="953966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spc="-5" dirty="0">
                <a:latin typeface="Verdana"/>
                <a:cs typeface="Verdana"/>
              </a:rPr>
              <a:t>Technicien</a:t>
            </a:r>
            <a:r>
              <a:rPr sz="700" spc="-18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d’usinage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100" name="object 28"/>
          <p:cNvSpPr>
            <a:spLocks noChangeArrowheads="1"/>
          </p:cNvSpPr>
          <p:nvPr/>
        </p:nvSpPr>
        <p:spPr bwMode="auto">
          <a:xfrm>
            <a:off x="5904490" y="305207"/>
            <a:ext cx="2035876" cy="1628146"/>
          </a:xfrm>
          <a:custGeom>
            <a:avLst/>
            <a:gdLst>
              <a:gd name="T0" fmla="*/ 0 w 2880359"/>
              <a:gd name="T1" fmla="*/ 0 h 2304415"/>
              <a:gd name="T2" fmla="*/ 2880359 w 2880359"/>
              <a:gd name="T3" fmla="*/ 2304415 h 2304415"/>
            </a:gdLst>
            <a:ahLst/>
            <a:cxnLst/>
            <a:rect l="T0" t="T1" r="T2" b="T3"/>
            <a:pathLst>
              <a:path w="2880359" h="2304415">
                <a:moveTo>
                  <a:pt x="2879979" y="0"/>
                </a:moveTo>
                <a:lnTo>
                  <a:pt x="0" y="0"/>
                </a:lnTo>
                <a:lnTo>
                  <a:pt x="0" y="2304033"/>
                </a:lnTo>
                <a:lnTo>
                  <a:pt x="2879979" y="2304033"/>
                </a:lnTo>
                <a:lnTo>
                  <a:pt x="2879979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20203" y="320920"/>
            <a:ext cx="1956192" cy="1325127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</a:t>
            </a:r>
            <a:r>
              <a:rPr lang="fr-FR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Cisson</a:t>
            </a: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Toulon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60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416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Électricien</a:t>
            </a:r>
          </a:p>
          <a:p>
            <a:pPr marL="8975">
              <a:lnSpc>
                <a:spcPct val="121000"/>
              </a:lnSpc>
              <a:spcBef>
                <a:spcPts val="22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Maintenance des véhicules </a:t>
            </a:r>
          </a:p>
          <a:p>
            <a:pPr marL="8975">
              <a:lnSpc>
                <a:spcPct val="121000"/>
              </a:lnSpc>
              <a:spcBef>
                <a:spcPts val="22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- option A voitures particulières</a:t>
            </a:r>
          </a:p>
          <a:p>
            <a:pPr marL="8975">
              <a:spcBef>
                <a:spcPts val="592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Monteur en installations sanitaires</a:t>
            </a:r>
          </a:p>
          <a:p>
            <a:pPr marL="8975">
              <a:lnSpc>
                <a:spcPct val="17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Peinture en carrosserie  </a:t>
            </a:r>
          </a:p>
          <a:p>
            <a:pPr marL="8975">
              <a:lnSpc>
                <a:spcPct val="17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Réparation des carrosseries </a:t>
            </a:r>
          </a:p>
        </p:txBody>
      </p:sp>
      <p:sp>
        <p:nvSpPr>
          <p:cNvPr id="3102" name="object 30"/>
          <p:cNvSpPr>
            <a:spLocks noChangeArrowheads="1"/>
          </p:cNvSpPr>
          <p:nvPr/>
        </p:nvSpPr>
        <p:spPr bwMode="auto">
          <a:xfrm>
            <a:off x="3511721" y="3001578"/>
            <a:ext cx="2240137" cy="814633"/>
          </a:xfrm>
          <a:custGeom>
            <a:avLst/>
            <a:gdLst>
              <a:gd name="T0" fmla="*/ 0 w 3168015"/>
              <a:gd name="T1" fmla="*/ 0 h 1152525"/>
              <a:gd name="T2" fmla="*/ 3168015 w 3168015"/>
              <a:gd name="T3" fmla="*/ 1152525 h 1152525"/>
            </a:gdLst>
            <a:ahLst/>
            <a:cxnLst/>
            <a:rect l="T0" t="T1" r="T2" b="T3"/>
            <a:pathLst>
              <a:path w="3168015" h="1152525">
                <a:moveTo>
                  <a:pt x="3168014" y="0"/>
                </a:moveTo>
                <a:lnTo>
                  <a:pt x="0" y="0"/>
                </a:lnTo>
                <a:lnTo>
                  <a:pt x="0" y="1152004"/>
                </a:lnTo>
                <a:lnTo>
                  <a:pt x="3168014" y="1152004"/>
                </a:lnTo>
                <a:lnTo>
                  <a:pt x="31680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63348" y="3018408"/>
            <a:ext cx="2134640" cy="177889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1100" b="1" spc="-5" dirty="0">
                <a:latin typeface="Verdana"/>
                <a:cs typeface="Verdana"/>
              </a:rPr>
              <a:t>LYCEES</a:t>
            </a:r>
            <a:r>
              <a:rPr sz="1100" b="1" spc="-52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PROFESSIONNELS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13053" y="3225994"/>
            <a:ext cx="635229" cy="177889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1100" b="1" spc="-7" dirty="0">
                <a:latin typeface="Verdana"/>
                <a:cs typeface="Verdana"/>
              </a:rPr>
              <a:t>DU</a:t>
            </a:r>
            <a:r>
              <a:rPr sz="1100" b="1" spc="-57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VAR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07004" y="3488562"/>
            <a:ext cx="1846205" cy="177889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1100" b="1" spc="-5" dirty="0">
                <a:latin typeface="Verdana"/>
                <a:cs typeface="Verdana"/>
              </a:rPr>
              <a:t>OFFRE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spc="-7" dirty="0">
                <a:latin typeface="Verdana"/>
                <a:cs typeface="Verdana"/>
              </a:rPr>
              <a:t>DE</a:t>
            </a:r>
            <a:r>
              <a:rPr sz="1100" b="1" spc="-21" dirty="0">
                <a:latin typeface="Verdana"/>
                <a:cs typeface="Verdana"/>
              </a:rPr>
              <a:t> </a:t>
            </a:r>
            <a:r>
              <a:rPr sz="1100" b="1" spc="-7" dirty="0">
                <a:latin typeface="Verdana"/>
                <a:cs typeface="Verdana"/>
              </a:rPr>
              <a:t>FORMATION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06" name="object 34"/>
          <p:cNvSpPr>
            <a:spLocks noChangeArrowheads="1"/>
          </p:cNvSpPr>
          <p:nvPr/>
        </p:nvSpPr>
        <p:spPr bwMode="auto">
          <a:xfrm>
            <a:off x="203141" y="5520659"/>
            <a:ext cx="3360206" cy="1705569"/>
          </a:xfrm>
          <a:custGeom>
            <a:avLst/>
            <a:gdLst>
              <a:gd name="T0" fmla="*/ 0 w 4752340"/>
              <a:gd name="T1" fmla="*/ 0 h 2412365"/>
              <a:gd name="T2" fmla="*/ 4752340 w 4752340"/>
              <a:gd name="T3" fmla="*/ 2412365 h 2412365"/>
            </a:gdLst>
            <a:ahLst/>
            <a:cxnLst/>
            <a:rect l="T0" t="T1" r="T2" b="T3"/>
            <a:pathLst>
              <a:path w="4752340" h="2412365">
                <a:moveTo>
                  <a:pt x="4751959" y="0"/>
                </a:moveTo>
                <a:lnTo>
                  <a:pt x="0" y="0"/>
                </a:lnTo>
                <a:lnTo>
                  <a:pt x="0" y="2411984"/>
                </a:lnTo>
                <a:lnTo>
                  <a:pt x="4751959" y="2411984"/>
                </a:lnTo>
                <a:lnTo>
                  <a:pt x="4751959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9974" y="5538613"/>
            <a:ext cx="3283888" cy="1483375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</a:t>
            </a:r>
            <a:r>
              <a:rPr lang="fr-FR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Claret</a:t>
            </a: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Toulon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60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 </a:t>
            </a: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équipier polyvalent du commerce</a:t>
            </a:r>
          </a:p>
          <a:p>
            <a:pPr marL="8975">
              <a:spcBef>
                <a:spcPts val="592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 (3 ans)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ts val="1290"/>
              </a:lnSpc>
              <a:spcBef>
                <a:spcPts val="106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Assistance à la Gestion des Organisations et de leurs Activités  Hygiène propreté stérilisation</a:t>
            </a:r>
          </a:p>
          <a:p>
            <a:pPr marL="8975">
              <a:spcBef>
                <a:spcPts val="318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du commerce et de la vente</a:t>
            </a:r>
          </a:p>
          <a:p>
            <a:pPr marL="8975">
              <a:spcBef>
                <a:spcPts val="434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A : Animation et gestion de l'espace commercial</a:t>
            </a:r>
          </a:p>
          <a:p>
            <a:pPr marL="8975">
              <a:lnSpc>
                <a:spcPts val="1290"/>
              </a:lnSpc>
              <a:spcBef>
                <a:spcPts val="71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B : Prospection clientèle et valorisation de l'offre commerciale  Métiers de l’accueil</a:t>
            </a:r>
          </a:p>
        </p:txBody>
      </p:sp>
      <p:sp>
        <p:nvSpPr>
          <p:cNvPr id="3108" name="object 36"/>
          <p:cNvSpPr>
            <a:spLocks noChangeArrowheads="1"/>
          </p:cNvSpPr>
          <p:nvPr/>
        </p:nvSpPr>
        <p:spPr bwMode="auto">
          <a:xfrm>
            <a:off x="7990870" y="355704"/>
            <a:ext cx="2290642" cy="712523"/>
          </a:xfrm>
          <a:custGeom>
            <a:avLst/>
            <a:gdLst>
              <a:gd name="T0" fmla="*/ 0 w 3240405"/>
              <a:gd name="T1" fmla="*/ 0 h 1008380"/>
              <a:gd name="T2" fmla="*/ 3240405 w 3240405"/>
              <a:gd name="T3" fmla="*/ 1008380 h 1008380"/>
            </a:gdLst>
            <a:ahLst/>
            <a:cxnLst/>
            <a:rect l="T0" t="T1" r="T2" b="T3"/>
            <a:pathLst>
              <a:path w="3240405" h="1008380">
                <a:moveTo>
                  <a:pt x="3240023" y="0"/>
                </a:moveTo>
                <a:lnTo>
                  <a:pt x="0" y="0"/>
                </a:lnTo>
                <a:lnTo>
                  <a:pt x="0" y="1007999"/>
                </a:lnTo>
                <a:lnTo>
                  <a:pt x="3240023" y="1007999"/>
                </a:lnTo>
                <a:lnTo>
                  <a:pt x="3240023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07705" y="316431"/>
            <a:ext cx="2241259" cy="698226"/>
          </a:xfrm>
          <a:prstGeom prst="rect">
            <a:avLst/>
          </a:prstGeom>
        </p:spPr>
        <p:txBody>
          <a:bodyPr lIns="0" tIns="8975" rIns="0" bIns="0">
            <a:spAutoFit/>
          </a:bodyPr>
          <a:lstStyle/>
          <a:p>
            <a:pPr marL="8975">
              <a:lnSpc>
                <a:spcPct val="151000"/>
              </a:lnSpc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du parc st Jean Toulon   (</a:t>
            </a:r>
            <a:r>
              <a:rPr lang="fr-FR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Hb</a:t>
            </a: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8975">
              <a:lnSpc>
                <a:spcPct val="151000"/>
              </a:lnSpc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CAP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ct val="151000"/>
              </a:lnSpc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Agent de propreté et d’hygiène </a:t>
            </a:r>
          </a:p>
          <a:p>
            <a:pPr marL="8975">
              <a:lnSpc>
                <a:spcPct val="151000"/>
              </a:lnSpc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Production et service en restauration</a:t>
            </a:r>
          </a:p>
        </p:txBody>
      </p:sp>
      <p:sp>
        <p:nvSpPr>
          <p:cNvPr id="3110" name="object 38"/>
          <p:cNvSpPr>
            <a:spLocks noChangeArrowheads="1"/>
          </p:cNvSpPr>
          <p:nvPr/>
        </p:nvSpPr>
        <p:spPr bwMode="auto">
          <a:xfrm>
            <a:off x="3664353" y="5520659"/>
            <a:ext cx="2392772" cy="1705569"/>
          </a:xfrm>
          <a:custGeom>
            <a:avLst/>
            <a:gdLst>
              <a:gd name="T0" fmla="*/ 0 w 3384550"/>
              <a:gd name="T1" fmla="*/ 0 h 2412365"/>
              <a:gd name="T2" fmla="*/ 3384550 w 3384550"/>
              <a:gd name="T3" fmla="*/ 2412365 h 2412365"/>
            </a:gdLst>
            <a:ahLst/>
            <a:cxnLst/>
            <a:rect l="T0" t="T1" r="T2" b="T3"/>
            <a:pathLst>
              <a:path w="3384550" h="2412365">
                <a:moveTo>
                  <a:pt x="3384041" y="0"/>
                </a:moveTo>
                <a:lnTo>
                  <a:pt x="0" y="0"/>
                </a:lnTo>
                <a:lnTo>
                  <a:pt x="0" y="2411984"/>
                </a:lnTo>
                <a:lnTo>
                  <a:pt x="3384041" y="2411984"/>
                </a:lnTo>
                <a:lnTo>
                  <a:pt x="3384041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81187" y="5538609"/>
            <a:ext cx="2277174" cy="1301146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Lycée La </a:t>
            </a:r>
            <a:r>
              <a:rPr lang="fr-FR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Coudoulière</a:t>
            </a: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Six-Fours-Les-Plages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ct val="170000"/>
              </a:lnSpc>
              <a:spcBef>
                <a:spcPts val="9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(internat)  CAP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ct val="151000"/>
              </a:lnSpc>
              <a:spcBef>
                <a:spcPts val="168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Assistant technique en milieux familial et collectif  Equipier polyvalent du commerce</a:t>
            </a:r>
          </a:p>
          <a:p>
            <a:pPr marL="8975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Esthétique, cosmétique, parfumerie  Métiers de la coiffure</a:t>
            </a:r>
          </a:p>
          <a:p>
            <a:pPr marL="8975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la mode - vêtement flou  </a:t>
            </a:r>
          </a:p>
          <a:p>
            <a:pPr marL="8975">
              <a:lnSpc>
                <a:spcPct val="151000"/>
              </a:lnSpc>
              <a:spcBef>
                <a:spcPts val="9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Production et service en restauration</a:t>
            </a:r>
          </a:p>
        </p:txBody>
      </p:sp>
      <p:sp>
        <p:nvSpPr>
          <p:cNvPr id="3112" name="object 40"/>
          <p:cNvSpPr>
            <a:spLocks noChangeArrowheads="1"/>
          </p:cNvSpPr>
          <p:nvPr/>
        </p:nvSpPr>
        <p:spPr bwMode="auto">
          <a:xfrm>
            <a:off x="6057125" y="5546465"/>
            <a:ext cx="3461214" cy="1679760"/>
          </a:xfrm>
          <a:custGeom>
            <a:avLst/>
            <a:gdLst>
              <a:gd name="T0" fmla="*/ 0 w 4896484"/>
              <a:gd name="T1" fmla="*/ 0 h 2376170"/>
              <a:gd name="T2" fmla="*/ 4896484 w 4896484"/>
              <a:gd name="T3" fmla="*/ 2376170 h 2376170"/>
            </a:gdLst>
            <a:ahLst/>
            <a:cxnLst/>
            <a:rect l="T0" t="T1" r="T2" b="T3"/>
            <a:pathLst>
              <a:path w="4896484" h="2376170">
                <a:moveTo>
                  <a:pt x="4895976" y="0"/>
                </a:moveTo>
                <a:lnTo>
                  <a:pt x="0" y="0"/>
                </a:lnTo>
                <a:lnTo>
                  <a:pt x="0" y="2376043"/>
                </a:lnTo>
                <a:lnTo>
                  <a:pt x="4895976" y="2376043"/>
                </a:lnTo>
                <a:lnTo>
                  <a:pt x="4895976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73959" y="5564418"/>
            <a:ext cx="3283888" cy="1624055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spcBef>
                <a:spcPts val="60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Esthétique, cosmétique, parfumerie</a:t>
            </a:r>
          </a:p>
          <a:p>
            <a:pPr marL="8975">
              <a:lnSpc>
                <a:spcPct val="151000"/>
              </a:lnSpc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Assistance à la Gestion des Organisations et de leurs Activités  Maintenance des véhicules</a:t>
            </a:r>
          </a:p>
          <a:p>
            <a:pPr marL="8975">
              <a:lnSpc>
                <a:spcPts val="1290"/>
              </a:lnSpc>
              <a:spcBef>
                <a:spcPts val="106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A voitures particulières / Option B véhicules transport routier  Maintenance nautique</a:t>
            </a:r>
          </a:p>
          <a:p>
            <a:pPr marL="8975">
              <a:spcBef>
                <a:spcPts val="318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du commerce et de la vente</a:t>
            </a:r>
          </a:p>
          <a:p>
            <a:pPr marL="8975">
              <a:spcBef>
                <a:spcPts val="434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A : Animation et gestion de l'espace commercial</a:t>
            </a:r>
          </a:p>
          <a:p>
            <a:pPr marL="8975">
              <a:lnSpc>
                <a:spcPts val="1290"/>
              </a:lnSpc>
              <a:spcBef>
                <a:spcPts val="52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B : Prospection clientèle et valorisation de l'offre commerciale  Métiers de l’accueil</a:t>
            </a:r>
          </a:p>
        </p:txBody>
      </p:sp>
      <p:sp>
        <p:nvSpPr>
          <p:cNvPr id="3114" name="object 42"/>
          <p:cNvSpPr>
            <a:spLocks noChangeArrowheads="1"/>
          </p:cNvSpPr>
          <p:nvPr/>
        </p:nvSpPr>
        <p:spPr bwMode="auto">
          <a:xfrm>
            <a:off x="5904490" y="1983847"/>
            <a:ext cx="2035876" cy="1476662"/>
          </a:xfrm>
          <a:custGeom>
            <a:avLst/>
            <a:gdLst>
              <a:gd name="T0" fmla="*/ 0 w 2880359"/>
              <a:gd name="T1" fmla="*/ 0 h 2088514"/>
              <a:gd name="T2" fmla="*/ 2880359 w 2880359"/>
              <a:gd name="T3" fmla="*/ 2088514 h 2088514"/>
            </a:gdLst>
            <a:ahLst/>
            <a:cxnLst/>
            <a:rect l="T0" t="T1" r="T2" b="T3"/>
            <a:pathLst>
              <a:path w="2880359" h="2088514">
                <a:moveTo>
                  <a:pt x="2879979" y="0"/>
                </a:moveTo>
                <a:lnTo>
                  <a:pt x="0" y="0"/>
                </a:lnTo>
                <a:lnTo>
                  <a:pt x="0" y="2088007"/>
                </a:lnTo>
                <a:lnTo>
                  <a:pt x="2879979" y="2088007"/>
                </a:lnTo>
                <a:lnTo>
                  <a:pt x="2879979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20203" y="2001799"/>
            <a:ext cx="1978638" cy="31382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BAC</a:t>
            </a:r>
            <a:r>
              <a:rPr sz="700" b="1" spc="-32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PRO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654"/>
              </a:spcBef>
              <a:defRPr/>
            </a:pPr>
            <a:r>
              <a:rPr sz="700" spc="-5">
                <a:solidFill>
                  <a:srgbClr val="1F2023"/>
                </a:solidFill>
                <a:latin typeface="Verdana"/>
                <a:cs typeface="Verdana"/>
              </a:rPr>
              <a:t>Maintenance</a:t>
            </a:r>
            <a:r>
              <a:rPr sz="700" spc="-7">
                <a:solidFill>
                  <a:srgbClr val="1F2023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1F2023"/>
                </a:solidFill>
                <a:latin typeface="Verdana"/>
                <a:cs typeface="Verdana"/>
              </a:rPr>
              <a:t>des</a:t>
            </a:r>
            <a:r>
              <a:rPr sz="700" spc="-5" dirty="0">
                <a:solidFill>
                  <a:srgbClr val="1F2023"/>
                </a:solidFill>
                <a:latin typeface="Verdana"/>
                <a:cs typeface="Verdana"/>
              </a:rPr>
              <a:t> Systèmes </a:t>
            </a:r>
            <a:r>
              <a:rPr sz="700" dirty="0">
                <a:solidFill>
                  <a:srgbClr val="1F2023"/>
                </a:solidFill>
                <a:latin typeface="Verdana"/>
                <a:cs typeface="Verdana"/>
              </a:rPr>
              <a:t>de</a:t>
            </a:r>
            <a:r>
              <a:rPr sz="700" spc="-7" dirty="0">
                <a:solidFill>
                  <a:srgbClr val="1F2023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1F2023"/>
                </a:solidFill>
                <a:latin typeface="Verdana"/>
                <a:cs typeface="Verdana"/>
              </a:rPr>
              <a:t>Pro-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20206" y="2328327"/>
            <a:ext cx="1459007" cy="695980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dirty="0">
                <a:solidFill>
                  <a:srgbClr val="1F2023"/>
                </a:solidFill>
                <a:latin typeface="Verdana"/>
                <a:cs typeface="Verdana"/>
              </a:rPr>
              <a:t>duction</a:t>
            </a:r>
            <a:r>
              <a:rPr sz="700" spc="-32" dirty="0">
                <a:solidFill>
                  <a:srgbClr val="1F2023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1F2023"/>
                </a:solidFill>
                <a:latin typeface="Verdana"/>
                <a:cs typeface="Verdana"/>
              </a:rPr>
              <a:t>Connectés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654"/>
              </a:spcBef>
              <a:defRPr/>
            </a:pPr>
            <a:r>
              <a:rPr sz="700" spc="-5" dirty="0">
                <a:latin typeface="Verdana"/>
                <a:cs typeface="Verdana"/>
              </a:rPr>
              <a:t>Maintenance</a:t>
            </a:r>
            <a:r>
              <a:rPr sz="700" spc="-14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des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véhicules</a:t>
            </a:r>
            <a:endParaRPr sz="700">
              <a:latin typeface="Verdana"/>
              <a:cs typeface="Verdana"/>
            </a:endParaRPr>
          </a:p>
          <a:p>
            <a:pPr marL="80775" indent="-72250">
              <a:spcBef>
                <a:spcPts val="643"/>
              </a:spcBef>
              <a:buFontTx/>
              <a:buChar char="-"/>
              <a:tabLst>
                <a:tab pos="81227" algn="l"/>
              </a:tabLst>
              <a:defRPr/>
            </a:pPr>
            <a:r>
              <a:rPr sz="700" spc="-5" dirty="0">
                <a:latin typeface="Verdana"/>
                <a:cs typeface="Verdana"/>
              </a:rPr>
              <a:t>Option</a:t>
            </a:r>
            <a:r>
              <a:rPr sz="700" spc="-7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</a:t>
            </a:r>
            <a:r>
              <a:rPr sz="700" spc="-11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voitures particulières</a:t>
            </a:r>
            <a:endParaRPr sz="700">
              <a:latin typeface="Verdana"/>
              <a:cs typeface="Verdana"/>
            </a:endParaRPr>
          </a:p>
          <a:p>
            <a:pPr marL="80775" indent="-72250">
              <a:spcBef>
                <a:spcPts val="654"/>
              </a:spcBef>
              <a:buFontTx/>
              <a:buChar char="-"/>
              <a:tabLst>
                <a:tab pos="81227" algn="l"/>
              </a:tabLst>
              <a:defRPr/>
            </a:pPr>
            <a:r>
              <a:rPr sz="700" spc="-5" dirty="0">
                <a:latin typeface="Verdana"/>
                <a:cs typeface="Verdana"/>
              </a:rPr>
              <a:t>Option</a:t>
            </a:r>
            <a:r>
              <a:rPr sz="700" spc="-21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C</a:t>
            </a:r>
            <a:r>
              <a:rPr sz="700" spc="-2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motocycle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20207" y="3061049"/>
            <a:ext cx="1874263" cy="280547"/>
          </a:xfrm>
          <a:prstGeom prst="rect">
            <a:avLst/>
          </a:prstGeom>
        </p:spPr>
        <p:txBody>
          <a:bodyPr lIns="0" tIns="8975" rIns="0" bIns="0">
            <a:spAutoFit/>
          </a:bodyPr>
          <a:lstStyle/>
          <a:p>
            <a:pPr marL="8975">
              <a:lnSpc>
                <a:spcPct val="126000"/>
              </a:lnSpc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l’Électricité et de ses  Environnements Connectés</a:t>
            </a:r>
          </a:p>
        </p:txBody>
      </p:sp>
      <p:sp>
        <p:nvSpPr>
          <p:cNvPr id="3118" name="object 46"/>
          <p:cNvSpPr>
            <a:spLocks noChangeArrowheads="1"/>
          </p:cNvSpPr>
          <p:nvPr/>
        </p:nvSpPr>
        <p:spPr bwMode="auto">
          <a:xfrm>
            <a:off x="7990874" y="1068225"/>
            <a:ext cx="2595911" cy="2442778"/>
          </a:xfrm>
          <a:custGeom>
            <a:avLst/>
            <a:gdLst>
              <a:gd name="T0" fmla="*/ 0 w 3672205"/>
              <a:gd name="T1" fmla="*/ 0 h 3456304"/>
              <a:gd name="T2" fmla="*/ 3672205 w 3672205"/>
              <a:gd name="T3" fmla="*/ 3456304 h 3456304"/>
            </a:gdLst>
            <a:ahLst/>
            <a:cxnLst/>
            <a:rect l="T0" t="T1" r="T2" b="T3"/>
            <a:pathLst>
              <a:path w="3672205" h="3456304">
                <a:moveTo>
                  <a:pt x="3671951" y="0"/>
                </a:moveTo>
                <a:lnTo>
                  <a:pt x="0" y="0"/>
                </a:lnTo>
                <a:lnTo>
                  <a:pt x="0" y="3456050"/>
                </a:lnTo>
                <a:lnTo>
                  <a:pt x="3671951" y="3456050"/>
                </a:lnTo>
                <a:lnTo>
                  <a:pt x="3671951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07706" y="1028954"/>
            <a:ext cx="2531938" cy="1403816"/>
          </a:xfrm>
          <a:prstGeom prst="rect">
            <a:avLst/>
          </a:prstGeom>
        </p:spPr>
        <p:txBody>
          <a:bodyPr lIns="0" tIns="63724" rIns="0" bIns="0">
            <a:spAutoFit/>
          </a:bodyPr>
          <a:lstStyle/>
          <a:p>
            <a:pPr marL="8975">
              <a:spcBef>
                <a:spcPts val="504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 (3 ans)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ct val="102000"/>
              </a:lnSpc>
              <a:spcBef>
                <a:spcPts val="416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Accompagnement soins et services à la personne </a:t>
            </a:r>
          </a:p>
          <a:p>
            <a:pPr marL="8975">
              <a:lnSpc>
                <a:spcPct val="102000"/>
              </a:lnSpc>
              <a:spcBef>
                <a:spcPts val="416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A : à domicile</a:t>
            </a:r>
          </a:p>
          <a:p>
            <a:pPr marL="8975">
              <a:spcBef>
                <a:spcPts val="434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Et Option B : en structure</a:t>
            </a:r>
          </a:p>
          <a:p>
            <a:pPr marL="8975">
              <a:spcBef>
                <a:spcPts val="434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Animation – Enfance et personnes âgées</a:t>
            </a:r>
          </a:p>
          <a:p>
            <a:pPr marL="8975">
              <a:lnSpc>
                <a:spcPct val="102000"/>
              </a:lnSpc>
              <a:spcBef>
                <a:spcPts val="416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Assistance à la Gestion des Organisations et  de leurs Activités</a:t>
            </a:r>
          </a:p>
          <a:p>
            <a:pPr marL="8975">
              <a:lnSpc>
                <a:spcPct val="102000"/>
              </a:lnSpc>
              <a:spcBef>
                <a:spcPts val="416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Organisation du Transport de Marchandises</a:t>
            </a:r>
          </a:p>
          <a:p>
            <a:pPr marL="8975">
              <a:spcBef>
                <a:spcPts val="434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Hygiène, Propreté, Stérilisation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986382" y="2434926"/>
            <a:ext cx="2513982" cy="712088"/>
          </a:xfrm>
          <a:prstGeom prst="rect">
            <a:avLst/>
          </a:prstGeom>
        </p:spPr>
        <p:txBody>
          <a:bodyPr lIns="0" tIns="63724" rIns="0" bIns="0">
            <a:spAutoFit/>
          </a:bodyPr>
          <a:lstStyle/>
          <a:p>
            <a:pPr marL="8975">
              <a:spcBef>
                <a:spcPts val="504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du commerce et de la vente</a:t>
            </a:r>
          </a:p>
          <a:p>
            <a:pPr marL="8975">
              <a:lnSpc>
                <a:spcPct val="102000"/>
              </a:lnSpc>
              <a:spcBef>
                <a:spcPts val="416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A : Animation et gestion de l'espace </a:t>
            </a:r>
            <a:r>
              <a:rPr lang="fr-FR" sz="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commer</a:t>
            </a: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  cial</a:t>
            </a:r>
          </a:p>
          <a:p>
            <a:pPr marL="8975">
              <a:lnSpc>
                <a:spcPct val="101000"/>
              </a:lnSpc>
              <a:spcBef>
                <a:spcPts val="424"/>
              </a:spcBef>
              <a:buFontTx/>
              <a:buChar char="-"/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option B : Prospection clientèle et valorisation de l'of-  </a:t>
            </a:r>
            <a:r>
              <a:rPr lang="fr-FR" sz="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fre</a:t>
            </a: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 commerciale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986380" y="3135107"/>
            <a:ext cx="1971906" cy="227473"/>
          </a:xfrm>
          <a:prstGeom prst="rect">
            <a:avLst/>
          </a:prstGeom>
        </p:spPr>
        <p:txBody>
          <a:bodyPr lIns="0" tIns="64173" rIns="0" bIns="0">
            <a:spAutoFit/>
          </a:bodyPr>
          <a:lstStyle/>
          <a:p>
            <a:pPr marL="8975">
              <a:lnSpc>
                <a:spcPct val="151000"/>
              </a:lnSpc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l’accueil</a:t>
            </a:r>
          </a:p>
        </p:txBody>
      </p:sp>
      <p:sp>
        <p:nvSpPr>
          <p:cNvPr id="3122" name="object 50"/>
          <p:cNvSpPr>
            <a:spLocks noChangeArrowheads="1"/>
          </p:cNvSpPr>
          <p:nvPr/>
        </p:nvSpPr>
        <p:spPr bwMode="auto">
          <a:xfrm>
            <a:off x="7227698" y="3511003"/>
            <a:ext cx="3258076" cy="2188066"/>
          </a:xfrm>
          <a:custGeom>
            <a:avLst/>
            <a:gdLst>
              <a:gd name="T0" fmla="*/ 0 w 4608194"/>
              <a:gd name="T1" fmla="*/ 0 h 3096259"/>
              <a:gd name="T2" fmla="*/ 4608194 w 4608194"/>
              <a:gd name="T3" fmla="*/ 3096259 h 3096259"/>
            </a:gdLst>
            <a:ahLst/>
            <a:cxnLst/>
            <a:rect l="T0" t="T1" r="T2" b="T3"/>
            <a:pathLst>
              <a:path w="4608194" h="3096259">
                <a:moveTo>
                  <a:pt x="4608067" y="0"/>
                </a:moveTo>
                <a:lnTo>
                  <a:pt x="0" y="0"/>
                </a:lnTo>
                <a:lnTo>
                  <a:pt x="0" y="3096005"/>
                </a:lnTo>
                <a:lnTo>
                  <a:pt x="4608067" y="3096005"/>
                </a:lnTo>
                <a:lnTo>
                  <a:pt x="4608067" y="0"/>
                </a:lnTo>
                <a:close/>
              </a:path>
            </a:pathLst>
          </a:cu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44532" y="3527832"/>
            <a:ext cx="1713772" cy="116334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7" dirty="0">
                <a:latin typeface="Verdana"/>
                <a:cs typeface="Verdana"/>
              </a:rPr>
              <a:t>Lycée</a:t>
            </a:r>
            <a:r>
              <a:rPr sz="700" b="1" spc="-1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Langevin</a:t>
            </a:r>
            <a:r>
              <a:rPr sz="700" b="1" spc="-7" dirty="0">
                <a:latin typeface="Verdana"/>
                <a:cs typeface="Verdana"/>
              </a:rPr>
              <a:t> </a:t>
            </a:r>
            <a:r>
              <a:rPr sz="700" b="1" dirty="0">
                <a:latin typeface="Verdana"/>
                <a:cs typeface="Verdana"/>
              </a:rPr>
              <a:t>La</a:t>
            </a:r>
            <a:r>
              <a:rPr sz="700" b="1" spc="-11" dirty="0">
                <a:latin typeface="Verdana"/>
                <a:cs typeface="Verdana"/>
              </a:rPr>
              <a:t> </a:t>
            </a:r>
            <a:r>
              <a:rPr sz="700" b="1" spc="-5" dirty="0">
                <a:latin typeface="Verdana"/>
                <a:cs typeface="Verdana"/>
              </a:rPr>
              <a:t>seyne-sur-mer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44533" y="3711856"/>
            <a:ext cx="1231177" cy="485666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700" b="1" spc="-5" dirty="0">
                <a:latin typeface="Verdana"/>
                <a:cs typeface="Verdana"/>
              </a:rPr>
              <a:t>CAP</a:t>
            </a:r>
            <a:endParaRPr sz="700" b="1">
              <a:latin typeface="Verdana"/>
              <a:cs typeface="Verdana"/>
            </a:endParaRPr>
          </a:p>
          <a:p>
            <a:pPr marL="8975">
              <a:spcBef>
                <a:spcPts val="594"/>
              </a:spcBef>
              <a:defRPr/>
            </a:pPr>
            <a:r>
              <a:rPr sz="700" spc="-5" dirty="0">
                <a:latin typeface="Verdana"/>
                <a:cs typeface="Verdana"/>
              </a:rPr>
              <a:t>Ferronnier</a:t>
            </a:r>
            <a:r>
              <a:rPr sz="700" spc="-32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d’art</a:t>
            </a:r>
            <a:endParaRPr sz="700">
              <a:latin typeface="Verdana"/>
              <a:cs typeface="Verdana"/>
            </a:endParaRPr>
          </a:p>
          <a:p>
            <a:pPr marL="8975">
              <a:spcBef>
                <a:spcPts val="601"/>
              </a:spcBef>
              <a:defRPr/>
            </a:pPr>
            <a:r>
              <a:rPr sz="700" spc="-5" dirty="0">
                <a:latin typeface="Verdana"/>
                <a:cs typeface="Verdana"/>
              </a:rPr>
              <a:t>Menuisier</a:t>
            </a:r>
            <a:r>
              <a:rPr sz="700" spc="-14" dirty="0">
                <a:latin typeface="Verdana"/>
                <a:cs typeface="Verdana"/>
              </a:rPr>
              <a:t> </a:t>
            </a:r>
            <a:r>
              <a:rPr sz="700" spc="-5" dirty="0">
                <a:latin typeface="Verdana"/>
                <a:cs typeface="Verdana"/>
              </a:rPr>
              <a:t>aluminium-verre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44532" y="4262803"/>
            <a:ext cx="3134620" cy="1252543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Menuisier fabricant de menuiserie, mobilier et agencement</a:t>
            </a:r>
          </a:p>
          <a:p>
            <a:pPr marL="8975">
              <a:spcBef>
                <a:spcPts val="601"/>
              </a:spcBef>
            </a:pPr>
            <a:r>
              <a:rPr lang="fr-FR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BAC PRO</a:t>
            </a:r>
          </a:p>
          <a:p>
            <a:pPr marL="8975">
              <a:spcBef>
                <a:spcPts val="592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Etude et réalisation d’agencement</a:t>
            </a:r>
          </a:p>
          <a:p>
            <a:pPr marL="8975">
              <a:spcBef>
                <a:spcPts val="601"/>
              </a:spcBef>
            </a:pPr>
            <a:r>
              <a:rPr lang="fr-FR" sz="700" dirty="0">
                <a:solidFill>
                  <a:srgbClr val="1F20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Maintenance des Systèmes de Production Connectés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975">
              <a:lnSpc>
                <a:spcPts val="1502"/>
              </a:lnSpc>
              <a:spcBef>
                <a:spcPts val="151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Métiers de l’Électricité et de ses Environnements Connectés  Technicien de fabrication bois et matériaux associés</a:t>
            </a:r>
          </a:p>
          <a:p>
            <a:pPr marL="8975">
              <a:spcBef>
                <a:spcPts val="495"/>
              </a:spcBef>
            </a:pPr>
            <a:r>
              <a:rPr lang="fr-FR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Technicien en chaudronnerie industrielle</a:t>
            </a:r>
          </a:p>
        </p:txBody>
      </p:sp>
      <p:grpSp>
        <p:nvGrpSpPr>
          <p:cNvPr id="2" name="object 54"/>
          <p:cNvGrpSpPr>
            <a:grpSpLocks/>
          </p:cNvGrpSpPr>
          <p:nvPr/>
        </p:nvGrpSpPr>
        <p:grpSpPr bwMode="auto">
          <a:xfrm>
            <a:off x="139169" y="345606"/>
            <a:ext cx="7051494" cy="5163833"/>
            <a:chOff x="196189" y="488886"/>
            <a:chExt cx="9974580" cy="7305675"/>
          </a:xfrm>
        </p:grpSpPr>
        <p:pic>
          <p:nvPicPr>
            <p:cNvPr id="3128" name="object 5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9188" y="4107941"/>
              <a:ext cx="199389" cy="283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9" name="object 56"/>
            <p:cNvSpPr>
              <a:spLocks noChangeArrowheads="1"/>
            </p:cNvSpPr>
            <p:nvPr/>
          </p:nvSpPr>
          <p:spPr bwMode="auto">
            <a:xfrm>
              <a:off x="4679188" y="4229607"/>
              <a:ext cx="161925" cy="1026160"/>
            </a:xfrm>
            <a:custGeom>
              <a:avLst/>
              <a:gdLst>
                <a:gd name="T0" fmla="*/ 0 w 161925"/>
                <a:gd name="T1" fmla="*/ 0 h 1026160"/>
                <a:gd name="T2" fmla="*/ 161925 w 161925"/>
                <a:gd name="T3" fmla="*/ 1026160 h 1026160"/>
              </a:gdLst>
              <a:ahLst/>
              <a:cxnLst/>
              <a:rect l="T0" t="T1" r="T2" b="T3"/>
              <a:pathLst>
                <a:path w="161925" h="1026160">
                  <a:moveTo>
                    <a:pt x="161671" y="0"/>
                  </a:moveTo>
                  <a:lnTo>
                    <a:pt x="0" y="161671"/>
                  </a:lnTo>
                  <a:lnTo>
                    <a:pt x="0" y="1025651"/>
                  </a:lnTo>
                  <a:lnTo>
                    <a:pt x="161671" y="863980"/>
                  </a:lnTo>
                  <a:lnTo>
                    <a:pt x="1616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30" name="object 57"/>
            <p:cNvSpPr>
              <a:spLocks noChangeArrowheads="1"/>
            </p:cNvSpPr>
            <p:nvPr/>
          </p:nvSpPr>
          <p:spPr bwMode="auto">
            <a:xfrm>
              <a:off x="4679188" y="4229607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3131" name="object 5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78298" y="5092699"/>
              <a:ext cx="378587" cy="378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2" name="object 59"/>
            <p:cNvSpPr>
              <a:spLocks noChangeArrowheads="1"/>
            </p:cNvSpPr>
            <p:nvPr/>
          </p:nvSpPr>
          <p:spPr bwMode="auto">
            <a:xfrm>
              <a:off x="4895215" y="5309615"/>
              <a:ext cx="3185795" cy="161925"/>
            </a:xfrm>
            <a:custGeom>
              <a:avLst/>
              <a:gdLst>
                <a:gd name="T0" fmla="*/ 0 w 3185795"/>
                <a:gd name="T1" fmla="*/ 0 h 161925"/>
                <a:gd name="T2" fmla="*/ 3185795 w 3185795"/>
                <a:gd name="T3" fmla="*/ 161925 h 161925"/>
              </a:gdLst>
              <a:ahLst/>
              <a:cxnLst/>
              <a:rect l="T0" t="T1" r="T2" b="T3"/>
              <a:pathLst>
                <a:path w="3185795" h="161925">
                  <a:moveTo>
                    <a:pt x="3185667" y="0"/>
                  </a:moveTo>
                  <a:lnTo>
                    <a:pt x="161671" y="0"/>
                  </a:lnTo>
                  <a:lnTo>
                    <a:pt x="0" y="161543"/>
                  </a:lnTo>
                  <a:lnTo>
                    <a:pt x="3023996" y="161543"/>
                  </a:lnTo>
                  <a:lnTo>
                    <a:pt x="31856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33" name="object 60"/>
            <p:cNvSpPr>
              <a:spLocks noChangeArrowheads="1"/>
            </p:cNvSpPr>
            <p:nvPr/>
          </p:nvSpPr>
          <p:spPr bwMode="auto">
            <a:xfrm>
              <a:off x="4895215" y="5309615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543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34" name="object 61"/>
            <p:cNvSpPr>
              <a:spLocks noChangeArrowheads="1"/>
            </p:cNvSpPr>
            <p:nvPr/>
          </p:nvSpPr>
          <p:spPr bwMode="auto">
            <a:xfrm>
              <a:off x="7919211" y="5308472"/>
              <a:ext cx="184150" cy="163195"/>
            </a:xfrm>
            <a:custGeom>
              <a:avLst/>
              <a:gdLst>
                <a:gd name="T0" fmla="*/ 0 w 184150"/>
                <a:gd name="T1" fmla="*/ 0 h 163195"/>
                <a:gd name="T2" fmla="*/ 184150 w 184150"/>
                <a:gd name="T3" fmla="*/ 163195 h 163195"/>
              </a:gdLst>
              <a:ahLst/>
              <a:cxnLst/>
              <a:rect l="T0" t="T1" r="T2" b="T3"/>
              <a:pathLst>
                <a:path w="184150" h="163195">
                  <a:moveTo>
                    <a:pt x="183642" y="0"/>
                  </a:moveTo>
                  <a:lnTo>
                    <a:pt x="161671" y="1143"/>
                  </a:lnTo>
                  <a:lnTo>
                    <a:pt x="0" y="162687"/>
                  </a:lnTo>
                  <a:lnTo>
                    <a:pt x="22098" y="161671"/>
                  </a:lnTo>
                  <a:lnTo>
                    <a:pt x="183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35" name="object 62"/>
            <p:cNvSpPr>
              <a:spLocks noChangeArrowheads="1"/>
            </p:cNvSpPr>
            <p:nvPr/>
          </p:nvSpPr>
          <p:spPr bwMode="auto">
            <a:xfrm>
              <a:off x="7919211" y="5309615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543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36" name="object 63"/>
            <p:cNvSpPr>
              <a:spLocks noChangeArrowheads="1"/>
            </p:cNvSpPr>
            <p:nvPr/>
          </p:nvSpPr>
          <p:spPr bwMode="auto">
            <a:xfrm>
              <a:off x="7941309" y="5305170"/>
              <a:ext cx="183515" cy="165100"/>
            </a:xfrm>
            <a:custGeom>
              <a:avLst/>
              <a:gdLst>
                <a:gd name="T0" fmla="*/ 0 w 183515"/>
                <a:gd name="T1" fmla="*/ 0 h 165100"/>
                <a:gd name="T2" fmla="*/ 183515 w 183515"/>
                <a:gd name="T3" fmla="*/ 165100 h 165100"/>
              </a:gdLst>
              <a:ahLst/>
              <a:cxnLst/>
              <a:rect l="T0" t="T1" r="T2" b="T3"/>
              <a:pathLst>
                <a:path w="183515" h="165100">
                  <a:moveTo>
                    <a:pt x="183007" y="0"/>
                  </a:moveTo>
                  <a:lnTo>
                    <a:pt x="161544" y="3301"/>
                  </a:lnTo>
                  <a:lnTo>
                    <a:pt x="0" y="164973"/>
                  </a:lnTo>
                  <a:lnTo>
                    <a:pt x="21463" y="161671"/>
                  </a:lnTo>
                  <a:lnTo>
                    <a:pt x="1830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37" name="object 64"/>
            <p:cNvSpPr>
              <a:spLocks noChangeArrowheads="1"/>
            </p:cNvSpPr>
            <p:nvPr/>
          </p:nvSpPr>
          <p:spPr bwMode="auto">
            <a:xfrm>
              <a:off x="7941309" y="5308472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38" name="object 65"/>
            <p:cNvSpPr>
              <a:spLocks noChangeArrowheads="1"/>
            </p:cNvSpPr>
            <p:nvPr/>
          </p:nvSpPr>
          <p:spPr bwMode="auto">
            <a:xfrm>
              <a:off x="7962772" y="5299836"/>
              <a:ext cx="182245" cy="167005"/>
            </a:xfrm>
            <a:custGeom>
              <a:avLst/>
              <a:gdLst>
                <a:gd name="T0" fmla="*/ 0 w 182245"/>
                <a:gd name="T1" fmla="*/ 0 h 167004"/>
                <a:gd name="T2" fmla="*/ 182245 w 182245"/>
                <a:gd name="T3" fmla="*/ 167004 h 167004"/>
              </a:gdLst>
              <a:ahLst/>
              <a:cxnLst/>
              <a:rect l="T0" t="T1" r="T2" b="T3"/>
              <a:pathLst>
                <a:path w="182245" h="167004">
                  <a:moveTo>
                    <a:pt x="182245" y="0"/>
                  </a:moveTo>
                  <a:lnTo>
                    <a:pt x="161544" y="5334"/>
                  </a:lnTo>
                  <a:lnTo>
                    <a:pt x="0" y="167005"/>
                  </a:lnTo>
                  <a:lnTo>
                    <a:pt x="20700" y="161671"/>
                  </a:lnTo>
                  <a:lnTo>
                    <a:pt x="1822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39" name="object 66"/>
            <p:cNvSpPr>
              <a:spLocks noChangeArrowheads="1"/>
            </p:cNvSpPr>
            <p:nvPr/>
          </p:nvSpPr>
          <p:spPr bwMode="auto">
            <a:xfrm>
              <a:off x="7962772" y="5305170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40" name="object 67"/>
            <p:cNvSpPr>
              <a:spLocks noChangeArrowheads="1"/>
            </p:cNvSpPr>
            <p:nvPr/>
          </p:nvSpPr>
          <p:spPr bwMode="auto">
            <a:xfrm>
              <a:off x="7983473" y="5292597"/>
              <a:ext cx="181610" cy="168910"/>
            </a:xfrm>
            <a:custGeom>
              <a:avLst/>
              <a:gdLst>
                <a:gd name="T0" fmla="*/ 0 w 181609"/>
                <a:gd name="T1" fmla="*/ 0 h 168910"/>
                <a:gd name="T2" fmla="*/ 181609 w 181609"/>
                <a:gd name="T3" fmla="*/ 168910 h 168910"/>
              </a:gdLst>
              <a:ahLst/>
              <a:cxnLst/>
              <a:rect l="T0" t="T1" r="T2" b="T3"/>
              <a:pathLst>
                <a:path w="181609" h="168910">
                  <a:moveTo>
                    <a:pt x="181482" y="0"/>
                  </a:moveTo>
                  <a:lnTo>
                    <a:pt x="161544" y="7238"/>
                  </a:lnTo>
                  <a:lnTo>
                    <a:pt x="0" y="168910"/>
                  </a:lnTo>
                  <a:lnTo>
                    <a:pt x="19811" y="161671"/>
                  </a:lnTo>
                  <a:lnTo>
                    <a:pt x="1814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41" name="object 68"/>
            <p:cNvSpPr>
              <a:spLocks noChangeArrowheads="1"/>
            </p:cNvSpPr>
            <p:nvPr/>
          </p:nvSpPr>
          <p:spPr bwMode="auto">
            <a:xfrm>
              <a:off x="7983473" y="5299836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42" name="object 69"/>
            <p:cNvSpPr>
              <a:spLocks noChangeArrowheads="1"/>
            </p:cNvSpPr>
            <p:nvPr/>
          </p:nvSpPr>
          <p:spPr bwMode="auto">
            <a:xfrm>
              <a:off x="8003285" y="5283453"/>
              <a:ext cx="180975" cy="170815"/>
            </a:xfrm>
            <a:custGeom>
              <a:avLst/>
              <a:gdLst>
                <a:gd name="T0" fmla="*/ 0 w 180975"/>
                <a:gd name="T1" fmla="*/ 0 h 170814"/>
                <a:gd name="T2" fmla="*/ 180975 w 180975"/>
                <a:gd name="T3" fmla="*/ 170814 h 170814"/>
              </a:gdLst>
              <a:ahLst/>
              <a:cxnLst/>
              <a:rect l="T0" t="T1" r="T2" b="T3"/>
              <a:pathLst>
                <a:path w="180975" h="170814">
                  <a:moveTo>
                    <a:pt x="180467" y="0"/>
                  </a:moveTo>
                  <a:lnTo>
                    <a:pt x="161671" y="9143"/>
                  </a:lnTo>
                  <a:lnTo>
                    <a:pt x="0" y="170814"/>
                  </a:lnTo>
                  <a:lnTo>
                    <a:pt x="18796" y="161670"/>
                  </a:lnTo>
                  <a:lnTo>
                    <a:pt x="1804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43" name="object 70"/>
            <p:cNvSpPr>
              <a:spLocks noChangeArrowheads="1"/>
            </p:cNvSpPr>
            <p:nvPr/>
          </p:nvSpPr>
          <p:spPr bwMode="auto">
            <a:xfrm>
              <a:off x="8003285" y="5292597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44" name="object 71"/>
            <p:cNvSpPr>
              <a:spLocks noChangeArrowheads="1"/>
            </p:cNvSpPr>
            <p:nvPr/>
          </p:nvSpPr>
          <p:spPr bwMode="auto">
            <a:xfrm>
              <a:off x="8022081" y="5272658"/>
              <a:ext cx="179705" cy="172720"/>
            </a:xfrm>
            <a:custGeom>
              <a:avLst/>
              <a:gdLst>
                <a:gd name="T0" fmla="*/ 0 w 179704"/>
                <a:gd name="T1" fmla="*/ 0 h 172720"/>
                <a:gd name="T2" fmla="*/ 179704 w 179704"/>
                <a:gd name="T3" fmla="*/ 172720 h 172720"/>
              </a:gdLst>
              <a:ahLst/>
              <a:cxnLst/>
              <a:rect l="T0" t="T1" r="T2" b="T3"/>
              <a:pathLst>
                <a:path w="179704" h="172720">
                  <a:moveTo>
                    <a:pt x="179450" y="0"/>
                  </a:moveTo>
                  <a:lnTo>
                    <a:pt x="161671" y="10795"/>
                  </a:lnTo>
                  <a:lnTo>
                    <a:pt x="0" y="172465"/>
                  </a:lnTo>
                  <a:lnTo>
                    <a:pt x="17907" y="161671"/>
                  </a:lnTo>
                  <a:lnTo>
                    <a:pt x="1794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45" name="object 72"/>
            <p:cNvSpPr>
              <a:spLocks noChangeArrowheads="1"/>
            </p:cNvSpPr>
            <p:nvPr/>
          </p:nvSpPr>
          <p:spPr bwMode="auto">
            <a:xfrm>
              <a:off x="8022081" y="5283453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0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46" name="object 73"/>
            <p:cNvSpPr>
              <a:spLocks noChangeArrowheads="1"/>
            </p:cNvSpPr>
            <p:nvPr/>
          </p:nvSpPr>
          <p:spPr bwMode="auto">
            <a:xfrm>
              <a:off x="8039989" y="5260212"/>
              <a:ext cx="178435" cy="174625"/>
            </a:xfrm>
            <a:custGeom>
              <a:avLst/>
              <a:gdLst>
                <a:gd name="T0" fmla="*/ 0 w 178434"/>
                <a:gd name="T1" fmla="*/ 0 h 174625"/>
                <a:gd name="T2" fmla="*/ 178434 w 178434"/>
                <a:gd name="T3" fmla="*/ 174625 h 174625"/>
              </a:gdLst>
              <a:ahLst/>
              <a:cxnLst/>
              <a:rect l="T0" t="T1" r="T2" b="T3"/>
              <a:pathLst>
                <a:path w="178434" h="174625">
                  <a:moveTo>
                    <a:pt x="178180" y="0"/>
                  </a:moveTo>
                  <a:lnTo>
                    <a:pt x="161543" y="12446"/>
                  </a:lnTo>
                  <a:lnTo>
                    <a:pt x="0" y="174117"/>
                  </a:lnTo>
                  <a:lnTo>
                    <a:pt x="16636" y="161671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47" name="object 74"/>
            <p:cNvSpPr>
              <a:spLocks noChangeArrowheads="1"/>
            </p:cNvSpPr>
            <p:nvPr/>
          </p:nvSpPr>
          <p:spPr bwMode="auto">
            <a:xfrm>
              <a:off x="8039989" y="5272658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5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48" name="object 75"/>
            <p:cNvSpPr>
              <a:spLocks noChangeArrowheads="1"/>
            </p:cNvSpPr>
            <p:nvPr/>
          </p:nvSpPr>
          <p:spPr bwMode="auto">
            <a:xfrm>
              <a:off x="8056626" y="5246242"/>
              <a:ext cx="177165" cy="175895"/>
            </a:xfrm>
            <a:custGeom>
              <a:avLst/>
              <a:gdLst>
                <a:gd name="T0" fmla="*/ 0 w 177165"/>
                <a:gd name="T1" fmla="*/ 0 h 175895"/>
                <a:gd name="T2" fmla="*/ 177165 w 177165"/>
                <a:gd name="T3" fmla="*/ 175895 h 175895"/>
              </a:gdLst>
              <a:ahLst/>
              <a:cxnLst/>
              <a:rect l="T0" t="T1" r="T2" b="T3"/>
              <a:pathLst>
                <a:path w="177165" h="175895">
                  <a:moveTo>
                    <a:pt x="176910" y="0"/>
                  </a:moveTo>
                  <a:lnTo>
                    <a:pt x="161544" y="13969"/>
                  </a:lnTo>
                  <a:lnTo>
                    <a:pt x="0" y="175640"/>
                  </a:lnTo>
                  <a:lnTo>
                    <a:pt x="15367" y="161670"/>
                  </a:lnTo>
                  <a:lnTo>
                    <a:pt x="1769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49" name="object 76"/>
            <p:cNvSpPr>
              <a:spLocks noChangeArrowheads="1"/>
            </p:cNvSpPr>
            <p:nvPr/>
          </p:nvSpPr>
          <p:spPr bwMode="auto">
            <a:xfrm>
              <a:off x="8056626" y="5260212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5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50" name="object 77"/>
            <p:cNvSpPr>
              <a:spLocks noChangeArrowheads="1"/>
            </p:cNvSpPr>
            <p:nvPr/>
          </p:nvSpPr>
          <p:spPr bwMode="auto">
            <a:xfrm>
              <a:off x="8071993" y="5230875"/>
              <a:ext cx="175895" cy="177165"/>
            </a:xfrm>
            <a:custGeom>
              <a:avLst/>
              <a:gdLst>
                <a:gd name="T0" fmla="*/ 0 w 175895"/>
                <a:gd name="T1" fmla="*/ 0 h 177164"/>
                <a:gd name="T2" fmla="*/ 175895 w 175895"/>
                <a:gd name="T3" fmla="*/ 177164 h 177164"/>
              </a:gdLst>
              <a:ahLst/>
              <a:cxnLst/>
              <a:rect l="T0" t="T1" r="T2" b="T3"/>
              <a:pathLst>
                <a:path w="175895" h="177164">
                  <a:moveTo>
                    <a:pt x="175513" y="0"/>
                  </a:moveTo>
                  <a:lnTo>
                    <a:pt x="13842" y="161671"/>
                  </a:lnTo>
                  <a:lnTo>
                    <a:pt x="0" y="177037"/>
                  </a:lnTo>
                  <a:lnTo>
                    <a:pt x="161543" y="15367"/>
                  </a:lnTo>
                  <a:lnTo>
                    <a:pt x="1755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51" name="object 78"/>
            <p:cNvSpPr>
              <a:spLocks noChangeArrowheads="1"/>
            </p:cNvSpPr>
            <p:nvPr/>
          </p:nvSpPr>
          <p:spPr bwMode="auto">
            <a:xfrm>
              <a:off x="8071993" y="5246242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0"/>
                  </a:moveTo>
                  <a:lnTo>
                    <a:pt x="1615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52" name="object 79"/>
            <p:cNvSpPr>
              <a:spLocks noChangeArrowheads="1"/>
            </p:cNvSpPr>
            <p:nvPr/>
          </p:nvSpPr>
          <p:spPr bwMode="auto">
            <a:xfrm>
              <a:off x="8085835" y="5214365"/>
              <a:ext cx="174625" cy="178435"/>
            </a:xfrm>
            <a:custGeom>
              <a:avLst/>
              <a:gdLst>
                <a:gd name="T0" fmla="*/ 0 w 174625"/>
                <a:gd name="T1" fmla="*/ 0 h 178435"/>
                <a:gd name="T2" fmla="*/ 174625 w 174625"/>
                <a:gd name="T3" fmla="*/ 178435 h 178435"/>
              </a:gdLst>
              <a:ahLst/>
              <a:cxnLst/>
              <a:rect l="T0" t="T1" r="T2" b="T3"/>
              <a:pathLst>
                <a:path w="174625" h="178435">
                  <a:moveTo>
                    <a:pt x="174117" y="0"/>
                  </a:moveTo>
                  <a:lnTo>
                    <a:pt x="12446" y="161543"/>
                  </a:lnTo>
                  <a:lnTo>
                    <a:pt x="0" y="178180"/>
                  </a:lnTo>
                  <a:lnTo>
                    <a:pt x="161671" y="16509"/>
                  </a:lnTo>
                  <a:lnTo>
                    <a:pt x="1741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53" name="object 80"/>
            <p:cNvSpPr>
              <a:spLocks noChangeArrowheads="1"/>
            </p:cNvSpPr>
            <p:nvPr/>
          </p:nvSpPr>
          <p:spPr bwMode="auto">
            <a:xfrm>
              <a:off x="8085835" y="5230875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3154" name="object 8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6145" y="4012691"/>
              <a:ext cx="341629" cy="257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5" name="object 82"/>
            <p:cNvSpPr>
              <a:spLocks noChangeArrowheads="1"/>
            </p:cNvSpPr>
            <p:nvPr/>
          </p:nvSpPr>
          <p:spPr bwMode="auto">
            <a:xfrm>
              <a:off x="8098281" y="5196458"/>
              <a:ext cx="172720" cy="179705"/>
            </a:xfrm>
            <a:custGeom>
              <a:avLst/>
              <a:gdLst>
                <a:gd name="T0" fmla="*/ 0 w 172720"/>
                <a:gd name="T1" fmla="*/ 0 h 179704"/>
                <a:gd name="T2" fmla="*/ 172720 w 172720"/>
                <a:gd name="T3" fmla="*/ 179704 h 179704"/>
              </a:gdLst>
              <a:ahLst/>
              <a:cxnLst/>
              <a:rect l="T0" t="T1" r="T2" b="T3"/>
              <a:pathLst>
                <a:path w="172720" h="179704">
                  <a:moveTo>
                    <a:pt x="172466" y="0"/>
                  </a:moveTo>
                  <a:lnTo>
                    <a:pt x="10795" y="161671"/>
                  </a:lnTo>
                  <a:lnTo>
                    <a:pt x="0" y="179450"/>
                  </a:lnTo>
                  <a:lnTo>
                    <a:pt x="161671" y="17907"/>
                  </a:lnTo>
                  <a:lnTo>
                    <a:pt x="1724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56" name="object 83"/>
            <p:cNvSpPr>
              <a:spLocks noChangeArrowheads="1"/>
            </p:cNvSpPr>
            <p:nvPr/>
          </p:nvSpPr>
          <p:spPr bwMode="auto">
            <a:xfrm>
              <a:off x="8098281" y="5214365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543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57" name="object 84"/>
            <p:cNvSpPr>
              <a:spLocks noChangeArrowheads="1"/>
            </p:cNvSpPr>
            <p:nvPr/>
          </p:nvSpPr>
          <p:spPr bwMode="auto">
            <a:xfrm>
              <a:off x="8109077" y="5177662"/>
              <a:ext cx="170815" cy="180975"/>
            </a:xfrm>
            <a:custGeom>
              <a:avLst/>
              <a:gdLst>
                <a:gd name="T0" fmla="*/ 0 w 170815"/>
                <a:gd name="T1" fmla="*/ 0 h 180975"/>
                <a:gd name="T2" fmla="*/ 170815 w 170815"/>
                <a:gd name="T3" fmla="*/ 180975 h 180975"/>
              </a:gdLst>
              <a:ahLst/>
              <a:cxnLst/>
              <a:rect l="T0" t="T1" r="T2" b="T3"/>
              <a:pathLst>
                <a:path w="170815" h="180975">
                  <a:moveTo>
                    <a:pt x="170815" y="0"/>
                  </a:moveTo>
                  <a:lnTo>
                    <a:pt x="9144" y="161671"/>
                  </a:lnTo>
                  <a:lnTo>
                    <a:pt x="0" y="180467"/>
                  </a:lnTo>
                  <a:lnTo>
                    <a:pt x="161671" y="18796"/>
                  </a:lnTo>
                  <a:lnTo>
                    <a:pt x="1708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58" name="object 85"/>
            <p:cNvSpPr>
              <a:spLocks noChangeArrowheads="1"/>
            </p:cNvSpPr>
            <p:nvPr/>
          </p:nvSpPr>
          <p:spPr bwMode="auto">
            <a:xfrm>
              <a:off x="8109077" y="5196458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59" name="object 86"/>
            <p:cNvSpPr>
              <a:spLocks noChangeArrowheads="1"/>
            </p:cNvSpPr>
            <p:nvPr/>
          </p:nvSpPr>
          <p:spPr bwMode="auto">
            <a:xfrm>
              <a:off x="8118220" y="5157723"/>
              <a:ext cx="168910" cy="181610"/>
            </a:xfrm>
            <a:custGeom>
              <a:avLst/>
              <a:gdLst>
                <a:gd name="T0" fmla="*/ 0 w 168909"/>
                <a:gd name="T1" fmla="*/ 0 h 181610"/>
                <a:gd name="T2" fmla="*/ 168909 w 168909"/>
                <a:gd name="T3" fmla="*/ 181610 h 181610"/>
              </a:gdLst>
              <a:ahLst/>
              <a:cxnLst/>
              <a:rect l="T0" t="T1" r="T2" b="T3"/>
              <a:pathLst>
                <a:path w="168909" h="181610">
                  <a:moveTo>
                    <a:pt x="168909" y="0"/>
                  </a:moveTo>
                  <a:lnTo>
                    <a:pt x="7238" y="161671"/>
                  </a:lnTo>
                  <a:lnTo>
                    <a:pt x="0" y="181610"/>
                  </a:lnTo>
                  <a:lnTo>
                    <a:pt x="161671" y="19938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60" name="object 87"/>
            <p:cNvSpPr>
              <a:spLocks noChangeArrowheads="1"/>
            </p:cNvSpPr>
            <p:nvPr/>
          </p:nvSpPr>
          <p:spPr bwMode="auto">
            <a:xfrm>
              <a:off x="8118220" y="5177662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61" name="object 88"/>
            <p:cNvSpPr>
              <a:spLocks noChangeArrowheads="1"/>
            </p:cNvSpPr>
            <p:nvPr/>
          </p:nvSpPr>
          <p:spPr bwMode="auto">
            <a:xfrm>
              <a:off x="8125459" y="5137022"/>
              <a:ext cx="167005" cy="182880"/>
            </a:xfrm>
            <a:custGeom>
              <a:avLst/>
              <a:gdLst>
                <a:gd name="T0" fmla="*/ 0 w 167004"/>
                <a:gd name="T1" fmla="*/ 0 h 182879"/>
                <a:gd name="T2" fmla="*/ 167004 w 167004"/>
                <a:gd name="T3" fmla="*/ 182879 h 182879"/>
              </a:gdLst>
              <a:ahLst/>
              <a:cxnLst/>
              <a:rect l="T0" t="T1" r="T2" b="T3"/>
              <a:pathLst>
                <a:path w="167004" h="182879">
                  <a:moveTo>
                    <a:pt x="167005" y="0"/>
                  </a:moveTo>
                  <a:lnTo>
                    <a:pt x="5334" y="161671"/>
                  </a:lnTo>
                  <a:lnTo>
                    <a:pt x="0" y="182372"/>
                  </a:lnTo>
                  <a:lnTo>
                    <a:pt x="161671" y="20700"/>
                  </a:lnTo>
                  <a:lnTo>
                    <a:pt x="1670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62" name="object 89"/>
            <p:cNvSpPr>
              <a:spLocks noChangeArrowheads="1"/>
            </p:cNvSpPr>
            <p:nvPr/>
          </p:nvSpPr>
          <p:spPr bwMode="auto">
            <a:xfrm>
              <a:off x="8125459" y="5157723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63" name="object 90"/>
            <p:cNvSpPr>
              <a:spLocks noChangeArrowheads="1"/>
            </p:cNvSpPr>
            <p:nvPr/>
          </p:nvSpPr>
          <p:spPr bwMode="auto">
            <a:xfrm>
              <a:off x="8130793" y="5115686"/>
              <a:ext cx="165100" cy="183515"/>
            </a:xfrm>
            <a:custGeom>
              <a:avLst/>
              <a:gdLst>
                <a:gd name="T0" fmla="*/ 0 w 165100"/>
                <a:gd name="T1" fmla="*/ 0 h 183514"/>
                <a:gd name="T2" fmla="*/ 165100 w 165100"/>
                <a:gd name="T3" fmla="*/ 183514 h 183514"/>
              </a:gdLst>
              <a:ahLst/>
              <a:cxnLst/>
              <a:rect l="T0" t="T1" r="T2" b="T3"/>
              <a:pathLst>
                <a:path w="165100" h="183514">
                  <a:moveTo>
                    <a:pt x="164973" y="0"/>
                  </a:moveTo>
                  <a:lnTo>
                    <a:pt x="3301" y="161544"/>
                  </a:lnTo>
                  <a:lnTo>
                    <a:pt x="0" y="183007"/>
                  </a:lnTo>
                  <a:lnTo>
                    <a:pt x="161671" y="21336"/>
                  </a:lnTo>
                  <a:lnTo>
                    <a:pt x="1649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64" name="object 91"/>
            <p:cNvSpPr>
              <a:spLocks noChangeArrowheads="1"/>
            </p:cNvSpPr>
            <p:nvPr/>
          </p:nvSpPr>
          <p:spPr bwMode="auto">
            <a:xfrm>
              <a:off x="8130793" y="5137022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65" name="object 92"/>
            <p:cNvSpPr>
              <a:spLocks noChangeArrowheads="1"/>
            </p:cNvSpPr>
            <p:nvPr/>
          </p:nvSpPr>
          <p:spPr bwMode="auto">
            <a:xfrm>
              <a:off x="8134095" y="5093588"/>
              <a:ext cx="163195" cy="184150"/>
            </a:xfrm>
            <a:custGeom>
              <a:avLst/>
              <a:gdLst>
                <a:gd name="T0" fmla="*/ 0 w 163195"/>
                <a:gd name="T1" fmla="*/ 0 h 184150"/>
                <a:gd name="T2" fmla="*/ 163195 w 163195"/>
                <a:gd name="T3" fmla="*/ 184150 h 184150"/>
              </a:gdLst>
              <a:ahLst/>
              <a:cxnLst/>
              <a:rect l="T0" t="T1" r="T2" b="T3"/>
              <a:pathLst>
                <a:path w="163195" h="184150">
                  <a:moveTo>
                    <a:pt x="162813" y="0"/>
                  </a:moveTo>
                  <a:lnTo>
                    <a:pt x="1143" y="161671"/>
                  </a:lnTo>
                  <a:lnTo>
                    <a:pt x="0" y="183642"/>
                  </a:lnTo>
                  <a:lnTo>
                    <a:pt x="161671" y="22098"/>
                  </a:lnTo>
                  <a:lnTo>
                    <a:pt x="1628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66" name="object 93"/>
            <p:cNvSpPr>
              <a:spLocks noChangeArrowheads="1"/>
            </p:cNvSpPr>
            <p:nvPr/>
          </p:nvSpPr>
          <p:spPr bwMode="auto">
            <a:xfrm>
              <a:off x="8134095" y="5115686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544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67" name="object 94"/>
            <p:cNvSpPr>
              <a:spLocks noChangeArrowheads="1"/>
            </p:cNvSpPr>
            <p:nvPr/>
          </p:nvSpPr>
          <p:spPr bwMode="auto">
            <a:xfrm>
              <a:off x="8135239" y="4229607"/>
              <a:ext cx="161925" cy="1026160"/>
            </a:xfrm>
            <a:custGeom>
              <a:avLst/>
              <a:gdLst>
                <a:gd name="T0" fmla="*/ 0 w 161925"/>
                <a:gd name="T1" fmla="*/ 0 h 1026160"/>
                <a:gd name="T2" fmla="*/ 161925 w 161925"/>
                <a:gd name="T3" fmla="*/ 1026160 h 1026160"/>
              </a:gdLst>
              <a:ahLst/>
              <a:cxnLst/>
              <a:rect l="T0" t="T1" r="T2" b="T3"/>
              <a:pathLst>
                <a:path w="161925" h="1026160">
                  <a:moveTo>
                    <a:pt x="161670" y="0"/>
                  </a:moveTo>
                  <a:lnTo>
                    <a:pt x="0" y="161671"/>
                  </a:lnTo>
                  <a:lnTo>
                    <a:pt x="0" y="1025651"/>
                  </a:lnTo>
                  <a:lnTo>
                    <a:pt x="161670" y="863980"/>
                  </a:lnTo>
                  <a:lnTo>
                    <a:pt x="1616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68" name="object 95"/>
            <p:cNvSpPr>
              <a:spLocks noChangeArrowheads="1"/>
            </p:cNvSpPr>
            <p:nvPr/>
          </p:nvSpPr>
          <p:spPr bwMode="auto">
            <a:xfrm>
              <a:off x="8135239" y="5093588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3169" name="object 9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19211" y="4013580"/>
              <a:ext cx="378587" cy="37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0" name="object 97"/>
            <p:cNvSpPr>
              <a:spLocks noChangeArrowheads="1"/>
            </p:cNvSpPr>
            <p:nvPr/>
          </p:nvSpPr>
          <p:spPr bwMode="auto">
            <a:xfrm>
              <a:off x="4895215" y="4013580"/>
              <a:ext cx="3185795" cy="161925"/>
            </a:xfrm>
            <a:custGeom>
              <a:avLst/>
              <a:gdLst>
                <a:gd name="T0" fmla="*/ 0 w 3185795"/>
                <a:gd name="T1" fmla="*/ 0 h 161925"/>
                <a:gd name="T2" fmla="*/ 3185795 w 3185795"/>
                <a:gd name="T3" fmla="*/ 161925 h 161925"/>
              </a:gdLst>
              <a:ahLst/>
              <a:cxnLst/>
              <a:rect l="T0" t="T1" r="T2" b="T3"/>
              <a:pathLst>
                <a:path w="3185795" h="161925">
                  <a:moveTo>
                    <a:pt x="3185667" y="0"/>
                  </a:moveTo>
                  <a:lnTo>
                    <a:pt x="161671" y="0"/>
                  </a:lnTo>
                  <a:lnTo>
                    <a:pt x="0" y="161671"/>
                  </a:lnTo>
                  <a:lnTo>
                    <a:pt x="3023996" y="161671"/>
                  </a:lnTo>
                  <a:lnTo>
                    <a:pt x="31856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71" name="object 98"/>
            <p:cNvSpPr>
              <a:spLocks noChangeArrowheads="1"/>
            </p:cNvSpPr>
            <p:nvPr/>
          </p:nvSpPr>
          <p:spPr bwMode="auto">
            <a:xfrm>
              <a:off x="7919211" y="4013580"/>
              <a:ext cx="161925" cy="161925"/>
            </a:xfrm>
            <a:custGeom>
              <a:avLst/>
              <a:gdLst>
                <a:gd name="T0" fmla="*/ 0 w 161925"/>
                <a:gd name="T1" fmla="*/ 0 h 161925"/>
                <a:gd name="T2" fmla="*/ 161925 w 161925"/>
                <a:gd name="T3" fmla="*/ 161925 h 161925"/>
              </a:gdLst>
              <a:ahLst/>
              <a:cxnLst/>
              <a:rect l="T0" t="T1" r="T2" b="T3"/>
              <a:pathLst>
                <a:path w="161925" h="161925">
                  <a:moveTo>
                    <a:pt x="0" y="161671"/>
                  </a:moveTo>
                  <a:lnTo>
                    <a:pt x="1616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3172" name="object 9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3091" y="4169155"/>
              <a:ext cx="228219" cy="228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3" name="object 100"/>
            <p:cNvSpPr>
              <a:spLocks noChangeArrowheads="1"/>
            </p:cNvSpPr>
            <p:nvPr/>
          </p:nvSpPr>
          <p:spPr bwMode="auto">
            <a:xfrm>
              <a:off x="4679188" y="4391278"/>
              <a:ext cx="0" cy="864235"/>
            </a:xfrm>
            <a:custGeom>
              <a:avLst/>
              <a:gdLst>
                <a:gd name="T0" fmla="*/ 0 h 864235"/>
                <a:gd name="T1" fmla="*/ 864235 h 864235"/>
              </a:gdLst>
              <a:ahLst/>
              <a:cxnLst/>
              <a:rect l="0" t="T0" r="0" b="T1"/>
              <a:pathLst>
                <a:path h="864235">
                  <a:moveTo>
                    <a:pt x="0" y="0"/>
                  </a:moveTo>
                  <a:lnTo>
                    <a:pt x="0" y="863980"/>
                  </a:lnTo>
                </a:path>
              </a:pathLst>
            </a:custGeom>
            <a:noFill/>
            <a:ln w="12192">
              <a:solidFill>
                <a:srgbClr val="6B6B6B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3174" name="object 1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3091" y="5249163"/>
              <a:ext cx="228219" cy="22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" name="object 102"/>
            <p:cNvSpPr>
              <a:spLocks noChangeArrowheads="1"/>
            </p:cNvSpPr>
            <p:nvPr/>
          </p:nvSpPr>
          <p:spPr bwMode="auto">
            <a:xfrm>
              <a:off x="4895215" y="5471159"/>
              <a:ext cx="3024505" cy="0"/>
            </a:xfrm>
            <a:custGeom>
              <a:avLst/>
              <a:gdLst>
                <a:gd name="T0" fmla="*/ 0 w 3024504"/>
                <a:gd name="T1" fmla="*/ 3024504 w 3024504"/>
              </a:gdLst>
              <a:ahLst/>
              <a:cxnLst/>
              <a:rect l="T0" t="0" r="T1" b="0"/>
              <a:pathLst>
                <a:path w="3024504">
                  <a:moveTo>
                    <a:pt x="0" y="0"/>
                  </a:moveTo>
                  <a:lnTo>
                    <a:pt x="3023996" y="0"/>
                  </a:lnTo>
                </a:path>
              </a:pathLst>
            </a:custGeom>
            <a:noFill/>
            <a:ln w="12192">
              <a:solidFill>
                <a:srgbClr val="5B5B5B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3176" name="object 10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13116" y="5249163"/>
              <a:ext cx="228219" cy="22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" name="object 104"/>
            <p:cNvSpPr>
              <a:spLocks noChangeArrowheads="1"/>
            </p:cNvSpPr>
            <p:nvPr/>
          </p:nvSpPr>
          <p:spPr bwMode="auto">
            <a:xfrm>
              <a:off x="8135239" y="4391278"/>
              <a:ext cx="0" cy="864235"/>
            </a:xfrm>
            <a:custGeom>
              <a:avLst/>
              <a:gdLst>
                <a:gd name="T0" fmla="*/ 0 h 864235"/>
                <a:gd name="T1" fmla="*/ 864235 h 864235"/>
              </a:gdLst>
              <a:ahLst/>
              <a:cxnLst/>
              <a:rect l="0" t="T0" r="0" b="T1"/>
              <a:pathLst>
                <a:path h="864235">
                  <a:moveTo>
                    <a:pt x="0" y="863980"/>
                  </a:moveTo>
                  <a:lnTo>
                    <a:pt x="0" y="0"/>
                  </a:lnTo>
                </a:path>
              </a:pathLst>
            </a:custGeom>
            <a:noFill/>
            <a:ln w="12192">
              <a:solidFill>
                <a:srgbClr val="757575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3178" name="object 10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13116" y="4169155"/>
              <a:ext cx="228219" cy="228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9" name="object 106"/>
            <p:cNvSpPr>
              <a:spLocks noChangeArrowheads="1"/>
            </p:cNvSpPr>
            <p:nvPr/>
          </p:nvSpPr>
          <p:spPr bwMode="auto">
            <a:xfrm>
              <a:off x="4895215" y="4175251"/>
              <a:ext cx="3024505" cy="0"/>
            </a:xfrm>
            <a:custGeom>
              <a:avLst/>
              <a:gdLst>
                <a:gd name="T0" fmla="*/ 0 w 3024504"/>
                <a:gd name="T1" fmla="*/ 3024504 w 3024504"/>
              </a:gdLst>
              <a:ahLst/>
              <a:cxnLst/>
              <a:rect l="T0" t="0" r="T1" b="0"/>
              <a:pathLst>
                <a:path w="3024504">
                  <a:moveTo>
                    <a:pt x="3023996" y="0"/>
                  </a:moveTo>
                  <a:lnTo>
                    <a:pt x="0" y="0"/>
                  </a:lnTo>
                </a:path>
              </a:pathLst>
            </a:custGeom>
            <a:noFill/>
            <a:ln w="12192">
              <a:solidFill>
                <a:srgbClr val="5B5B5B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80" name="object 107"/>
            <p:cNvSpPr>
              <a:spLocks noChangeArrowheads="1"/>
            </p:cNvSpPr>
            <p:nvPr/>
          </p:nvSpPr>
          <p:spPr bwMode="auto">
            <a:xfrm>
              <a:off x="3815207" y="503173"/>
              <a:ext cx="360045" cy="3744595"/>
            </a:xfrm>
            <a:custGeom>
              <a:avLst/>
              <a:gdLst>
                <a:gd name="T0" fmla="*/ 0 w 360045"/>
                <a:gd name="T1" fmla="*/ 0 h 3744595"/>
                <a:gd name="T2" fmla="*/ 360045 w 360045"/>
                <a:gd name="T3" fmla="*/ 3744595 h 3744595"/>
              </a:gdLst>
              <a:ahLst/>
              <a:cxnLst/>
              <a:rect l="T0" t="T1" r="T2" b="T3"/>
              <a:pathLst>
                <a:path w="360045" h="3744595">
                  <a:moveTo>
                    <a:pt x="0" y="0"/>
                  </a:moveTo>
                  <a:lnTo>
                    <a:pt x="360044" y="3744086"/>
                  </a:lnTo>
                </a:path>
              </a:pathLst>
            </a:custGeom>
            <a:noFill/>
            <a:ln w="28574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81" name="object 108"/>
            <p:cNvSpPr>
              <a:spLocks noChangeArrowheads="1"/>
            </p:cNvSpPr>
            <p:nvPr/>
          </p:nvSpPr>
          <p:spPr bwMode="auto">
            <a:xfrm>
              <a:off x="215239" y="5327268"/>
              <a:ext cx="9936480" cy="2447925"/>
            </a:xfrm>
            <a:custGeom>
              <a:avLst/>
              <a:gdLst>
                <a:gd name="T0" fmla="*/ 0 w 9936480"/>
                <a:gd name="T1" fmla="*/ 0 h 2447925"/>
                <a:gd name="T2" fmla="*/ 9936480 w 9936480"/>
                <a:gd name="T3" fmla="*/ 2447925 h 2447925"/>
              </a:gdLst>
              <a:ahLst/>
              <a:cxnLst/>
              <a:rect l="T0" t="T1" r="T2" b="T3"/>
              <a:pathLst>
                <a:path w="9936480" h="2447925">
                  <a:moveTo>
                    <a:pt x="0" y="2447925"/>
                  </a:moveTo>
                  <a:lnTo>
                    <a:pt x="9935997" y="2231897"/>
                  </a:lnTo>
                </a:path>
                <a:path w="9936480" h="2447925">
                  <a:moveTo>
                    <a:pt x="7992008" y="0"/>
                  </a:moveTo>
                  <a:lnTo>
                    <a:pt x="9935997" y="719963"/>
                  </a:lnTo>
                </a:path>
                <a:path w="9936480" h="2447925">
                  <a:moveTo>
                    <a:pt x="9935997" y="719963"/>
                  </a:moveTo>
                  <a:lnTo>
                    <a:pt x="9935997" y="223202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182" name="object 109"/>
            <p:cNvSpPr>
              <a:spLocks noChangeArrowheads="1"/>
            </p:cNvSpPr>
            <p:nvPr/>
          </p:nvSpPr>
          <p:spPr bwMode="auto">
            <a:xfrm>
              <a:off x="4175252" y="4247260"/>
              <a:ext cx="504190" cy="216535"/>
            </a:xfrm>
            <a:custGeom>
              <a:avLst/>
              <a:gdLst>
                <a:gd name="T0" fmla="*/ 0 w 504189"/>
                <a:gd name="T1" fmla="*/ 0 h 216535"/>
                <a:gd name="T2" fmla="*/ 504189 w 504189"/>
                <a:gd name="T3" fmla="*/ 216535 h 216535"/>
              </a:gdLst>
              <a:ahLst/>
              <a:cxnLst/>
              <a:rect l="T0" t="T1" r="T2" b="T3"/>
              <a:pathLst>
                <a:path w="504189" h="216535">
                  <a:moveTo>
                    <a:pt x="0" y="0"/>
                  </a:moveTo>
                  <a:lnTo>
                    <a:pt x="503936" y="21602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8720376" y="3732053"/>
            <a:ext cx="1467986" cy="177889"/>
          </a:xfrm>
          <a:prstGeom prst="rect">
            <a:avLst/>
          </a:prstGeom>
        </p:spPr>
        <p:txBody>
          <a:bodyPr lIns="0" tIns="8529" rIns="0" bIns="0">
            <a:spAutoFit/>
          </a:bodyPr>
          <a:lstStyle/>
          <a:p>
            <a:pPr marL="8975">
              <a:spcBef>
                <a:spcPts val="67"/>
              </a:spcBef>
              <a:defRPr/>
            </a:pPr>
            <a:r>
              <a:rPr sz="1100" b="1" spc="-5" dirty="0">
                <a:latin typeface="Verdana"/>
                <a:cs typeface="Verdana"/>
              </a:rPr>
              <a:t>SECTEUR</a:t>
            </a:r>
            <a:r>
              <a:rPr sz="1100" b="1" spc="-49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TOULON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2125" y="3554364"/>
            <a:ext cx="6916598" cy="845612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43422">
              <a:spcBef>
                <a:spcPts val="114"/>
              </a:spcBef>
            </a:pPr>
            <a:r>
              <a:rPr sz="2700" spc="-74" dirty="0"/>
              <a:t>S’ORIENTER</a:t>
            </a:r>
            <a:endParaRPr sz="2700"/>
          </a:p>
          <a:p>
            <a:pPr marL="43422"/>
            <a:r>
              <a:rPr sz="2700" b="0" spc="-6" dirty="0">
                <a:latin typeface="Verdana"/>
                <a:cs typeface="Verdana"/>
              </a:rPr>
              <a:t>EN</a:t>
            </a:r>
            <a:r>
              <a:rPr sz="2700" b="0" spc="-228" dirty="0">
                <a:latin typeface="Verdana"/>
                <a:cs typeface="Verdana"/>
              </a:rPr>
              <a:t> </a:t>
            </a:r>
            <a:r>
              <a:rPr sz="2700" b="0" spc="-63" dirty="0">
                <a:latin typeface="Verdana"/>
                <a:cs typeface="Verdana"/>
              </a:rPr>
              <a:t>2</a:t>
            </a:r>
            <a:r>
              <a:rPr sz="2400" b="0" spc="-94" baseline="27777" dirty="0">
                <a:latin typeface="Verdana"/>
                <a:cs typeface="Verdana"/>
              </a:rPr>
              <a:t>DE</a:t>
            </a:r>
            <a:r>
              <a:rPr sz="2400" b="0" spc="264" baseline="27777" dirty="0">
                <a:latin typeface="Verdana"/>
                <a:cs typeface="Verdana"/>
              </a:rPr>
              <a:t> </a:t>
            </a:r>
            <a:r>
              <a:rPr sz="2700" b="0" spc="-68" dirty="0">
                <a:latin typeface="Verdana"/>
                <a:cs typeface="Verdana"/>
              </a:rPr>
              <a:t>GÉNÉRALE</a:t>
            </a:r>
            <a:r>
              <a:rPr sz="2700" b="0" spc="-222" dirty="0">
                <a:latin typeface="Verdana"/>
                <a:cs typeface="Verdana"/>
              </a:rPr>
              <a:t> </a:t>
            </a:r>
            <a:r>
              <a:rPr sz="2700" b="0" spc="-103" dirty="0">
                <a:latin typeface="Verdana"/>
                <a:cs typeface="Verdana"/>
              </a:rPr>
              <a:t>ET</a:t>
            </a:r>
            <a:r>
              <a:rPr sz="2700" b="0" spc="-228" dirty="0">
                <a:latin typeface="Verdana"/>
                <a:cs typeface="Verdana"/>
              </a:rPr>
              <a:t> </a:t>
            </a:r>
            <a:r>
              <a:rPr sz="2700" b="0" spc="6" dirty="0">
                <a:latin typeface="Verdana"/>
                <a:cs typeface="Verdana"/>
              </a:rPr>
              <a:t>TECHNOLOGIQUE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122254" y="7066541"/>
            <a:ext cx="2748991" cy="178779"/>
          </a:xfrm>
          <a:prstGeom prst="rect">
            <a:avLst/>
          </a:prstGeom>
        </p:spPr>
        <p:txBody>
          <a:bodyPr vert="horz" wrap="square" lIns="0" tIns="9408" rIns="0" bIns="0" rtlCol="0">
            <a:spAutoFit/>
          </a:bodyPr>
          <a:lstStyle/>
          <a:p>
            <a:pPr marL="14474"/>
            <a:r>
              <a:t>   </a:t>
            </a:r>
            <a:r>
              <a:rPr spc="-17"/>
              <a:t> </a:t>
            </a:r>
            <a:r>
              <a:rPr spc="46"/>
              <a:t> </a:t>
            </a:r>
            <a:r>
              <a:rPr spc="-6"/>
              <a:t>RETOUR</a:t>
            </a:r>
            <a:r>
              <a:rPr spc="-80"/>
              <a:t> </a:t>
            </a:r>
            <a:r>
              <a:rPr spc="-11"/>
              <a:t>SOMMAIRE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41362" y="1609485"/>
            <a:ext cx="2910652" cy="5744965"/>
            <a:chOff x="6371996" y="1459483"/>
            <a:chExt cx="2492375" cy="5209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7805" y="6452699"/>
              <a:ext cx="216001" cy="2160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805" y="6452698"/>
              <a:ext cx="216001" cy="2160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6125" y="145948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75376" y="3726180"/>
            <a:ext cx="1423670" cy="365761"/>
            <a:chOff x="5675376" y="3726179"/>
            <a:chExt cx="1423670" cy="365760"/>
          </a:xfrm>
        </p:grpSpPr>
        <p:sp>
          <p:nvSpPr>
            <p:cNvPr id="3" name="object 3"/>
            <p:cNvSpPr/>
            <p:nvPr/>
          </p:nvSpPr>
          <p:spPr>
            <a:xfrm>
              <a:off x="5682996" y="3733799"/>
              <a:ext cx="1408430" cy="352425"/>
            </a:xfrm>
            <a:custGeom>
              <a:avLst/>
              <a:gdLst/>
              <a:ahLst/>
              <a:cxnLst/>
              <a:rect l="l" t="t" r="r" b="b"/>
              <a:pathLst>
                <a:path w="1408429" h="352425">
                  <a:moveTo>
                    <a:pt x="1232916" y="352043"/>
                  </a:moveTo>
                  <a:lnTo>
                    <a:pt x="1232916" y="263652"/>
                  </a:lnTo>
                  <a:lnTo>
                    <a:pt x="175260" y="263652"/>
                  </a:lnTo>
                  <a:lnTo>
                    <a:pt x="175260" y="352043"/>
                  </a:lnTo>
                  <a:lnTo>
                    <a:pt x="0" y="175260"/>
                  </a:lnTo>
                  <a:lnTo>
                    <a:pt x="175260" y="0"/>
                  </a:lnTo>
                  <a:lnTo>
                    <a:pt x="175260" y="88392"/>
                  </a:lnTo>
                  <a:lnTo>
                    <a:pt x="1232916" y="88392"/>
                  </a:lnTo>
                  <a:lnTo>
                    <a:pt x="1232916" y="0"/>
                  </a:lnTo>
                  <a:lnTo>
                    <a:pt x="1408175" y="175260"/>
                  </a:lnTo>
                  <a:lnTo>
                    <a:pt x="1232916" y="352043"/>
                  </a:lnTo>
                  <a:close/>
                </a:path>
              </a:pathLst>
            </a:custGeom>
            <a:solidFill>
              <a:srgbClr val="CCC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5376" y="3726179"/>
              <a:ext cx="1423670" cy="365760"/>
            </a:xfrm>
            <a:custGeom>
              <a:avLst/>
              <a:gdLst/>
              <a:ahLst/>
              <a:cxnLst/>
              <a:rect l="l" t="t" r="r" b="b"/>
              <a:pathLst>
                <a:path w="1423670" h="365760">
                  <a:moveTo>
                    <a:pt x="185928" y="365760"/>
                  </a:moveTo>
                  <a:lnTo>
                    <a:pt x="179831" y="365760"/>
                  </a:lnTo>
                  <a:lnTo>
                    <a:pt x="1524" y="188976"/>
                  </a:lnTo>
                  <a:lnTo>
                    <a:pt x="0" y="185928"/>
                  </a:lnTo>
                  <a:lnTo>
                    <a:pt x="0" y="181356"/>
                  </a:lnTo>
                  <a:lnTo>
                    <a:pt x="1524" y="178308"/>
                  </a:lnTo>
                  <a:lnTo>
                    <a:pt x="179831" y="1524"/>
                  </a:lnTo>
                  <a:lnTo>
                    <a:pt x="182880" y="0"/>
                  </a:lnTo>
                  <a:lnTo>
                    <a:pt x="185928" y="1524"/>
                  </a:lnTo>
                  <a:lnTo>
                    <a:pt x="188976" y="4571"/>
                  </a:lnTo>
                  <a:lnTo>
                    <a:pt x="188976" y="7619"/>
                  </a:lnTo>
                  <a:lnTo>
                    <a:pt x="175260" y="7619"/>
                  </a:lnTo>
                  <a:lnTo>
                    <a:pt x="175260" y="24490"/>
                  </a:lnTo>
                  <a:lnTo>
                    <a:pt x="22768" y="178308"/>
                  </a:lnTo>
                  <a:lnTo>
                    <a:pt x="12192" y="178308"/>
                  </a:lnTo>
                  <a:lnTo>
                    <a:pt x="12192" y="188976"/>
                  </a:lnTo>
                  <a:lnTo>
                    <a:pt x="22860" y="188976"/>
                  </a:lnTo>
                  <a:lnTo>
                    <a:pt x="175260" y="341376"/>
                  </a:lnTo>
                  <a:lnTo>
                    <a:pt x="175260" y="359664"/>
                  </a:lnTo>
                  <a:lnTo>
                    <a:pt x="188976" y="359664"/>
                  </a:lnTo>
                  <a:lnTo>
                    <a:pt x="188976" y="361188"/>
                  </a:lnTo>
                  <a:lnTo>
                    <a:pt x="187452" y="364236"/>
                  </a:lnTo>
                  <a:lnTo>
                    <a:pt x="185928" y="365760"/>
                  </a:lnTo>
                  <a:close/>
                </a:path>
                <a:path w="1423670" h="365760">
                  <a:moveTo>
                    <a:pt x="1232916" y="96012"/>
                  </a:moveTo>
                  <a:lnTo>
                    <a:pt x="1232916" y="4571"/>
                  </a:lnTo>
                  <a:lnTo>
                    <a:pt x="1234440" y="3048"/>
                  </a:lnTo>
                  <a:lnTo>
                    <a:pt x="1237487" y="1524"/>
                  </a:lnTo>
                  <a:lnTo>
                    <a:pt x="1239012" y="0"/>
                  </a:lnTo>
                  <a:lnTo>
                    <a:pt x="1245108" y="3048"/>
                  </a:lnTo>
                  <a:lnTo>
                    <a:pt x="1249680" y="7619"/>
                  </a:lnTo>
                  <a:lnTo>
                    <a:pt x="1246632" y="7619"/>
                  </a:lnTo>
                  <a:lnTo>
                    <a:pt x="1234440" y="12192"/>
                  </a:lnTo>
                  <a:lnTo>
                    <a:pt x="1246632" y="24490"/>
                  </a:lnTo>
                  <a:lnTo>
                    <a:pt x="1246632" y="88392"/>
                  </a:lnTo>
                  <a:lnTo>
                    <a:pt x="1240536" y="88392"/>
                  </a:lnTo>
                  <a:lnTo>
                    <a:pt x="1232916" y="96012"/>
                  </a:lnTo>
                  <a:close/>
                </a:path>
                <a:path w="1423670" h="365760">
                  <a:moveTo>
                    <a:pt x="175260" y="24490"/>
                  </a:moveTo>
                  <a:lnTo>
                    <a:pt x="175260" y="7619"/>
                  </a:lnTo>
                  <a:lnTo>
                    <a:pt x="187452" y="12192"/>
                  </a:lnTo>
                  <a:lnTo>
                    <a:pt x="175260" y="24490"/>
                  </a:lnTo>
                  <a:close/>
                </a:path>
                <a:path w="1423670" h="365760">
                  <a:moveTo>
                    <a:pt x="1243583" y="102108"/>
                  </a:moveTo>
                  <a:lnTo>
                    <a:pt x="178307" y="102108"/>
                  </a:lnTo>
                  <a:lnTo>
                    <a:pt x="175260" y="99060"/>
                  </a:lnTo>
                  <a:lnTo>
                    <a:pt x="175260" y="24490"/>
                  </a:lnTo>
                  <a:lnTo>
                    <a:pt x="187452" y="12192"/>
                  </a:lnTo>
                  <a:lnTo>
                    <a:pt x="175260" y="7619"/>
                  </a:lnTo>
                  <a:lnTo>
                    <a:pt x="188976" y="7619"/>
                  </a:lnTo>
                  <a:lnTo>
                    <a:pt x="188976" y="88392"/>
                  </a:lnTo>
                  <a:lnTo>
                    <a:pt x="182880" y="88392"/>
                  </a:lnTo>
                  <a:lnTo>
                    <a:pt x="188976" y="96012"/>
                  </a:lnTo>
                  <a:lnTo>
                    <a:pt x="1246632" y="96012"/>
                  </a:lnTo>
                  <a:lnTo>
                    <a:pt x="1246632" y="99060"/>
                  </a:lnTo>
                  <a:lnTo>
                    <a:pt x="1243583" y="102108"/>
                  </a:lnTo>
                  <a:close/>
                </a:path>
                <a:path w="1423670" h="365760">
                  <a:moveTo>
                    <a:pt x="1246632" y="24490"/>
                  </a:moveTo>
                  <a:lnTo>
                    <a:pt x="1234440" y="12192"/>
                  </a:lnTo>
                  <a:lnTo>
                    <a:pt x="1246632" y="7619"/>
                  </a:lnTo>
                  <a:lnTo>
                    <a:pt x="1246632" y="24490"/>
                  </a:lnTo>
                  <a:close/>
                </a:path>
                <a:path w="1423670" h="365760">
                  <a:moveTo>
                    <a:pt x="1404389" y="183618"/>
                  </a:moveTo>
                  <a:lnTo>
                    <a:pt x="1246632" y="24490"/>
                  </a:lnTo>
                  <a:lnTo>
                    <a:pt x="1246632" y="7619"/>
                  </a:lnTo>
                  <a:lnTo>
                    <a:pt x="1249680" y="7619"/>
                  </a:lnTo>
                  <a:lnTo>
                    <a:pt x="1420368" y="178308"/>
                  </a:lnTo>
                  <a:lnTo>
                    <a:pt x="1409700" y="178308"/>
                  </a:lnTo>
                  <a:lnTo>
                    <a:pt x="1404389" y="183618"/>
                  </a:lnTo>
                  <a:close/>
                </a:path>
                <a:path w="1423670" h="365760">
                  <a:moveTo>
                    <a:pt x="188976" y="96012"/>
                  </a:moveTo>
                  <a:lnTo>
                    <a:pt x="182880" y="88392"/>
                  </a:lnTo>
                  <a:lnTo>
                    <a:pt x="188976" y="88392"/>
                  </a:lnTo>
                  <a:lnTo>
                    <a:pt x="188976" y="96012"/>
                  </a:lnTo>
                  <a:close/>
                </a:path>
                <a:path w="1423670" h="365760">
                  <a:moveTo>
                    <a:pt x="1232916" y="96012"/>
                  </a:moveTo>
                  <a:lnTo>
                    <a:pt x="188976" y="96012"/>
                  </a:lnTo>
                  <a:lnTo>
                    <a:pt x="188976" y="88392"/>
                  </a:lnTo>
                  <a:lnTo>
                    <a:pt x="1232916" y="88392"/>
                  </a:lnTo>
                  <a:lnTo>
                    <a:pt x="1232916" y="96012"/>
                  </a:lnTo>
                  <a:close/>
                </a:path>
                <a:path w="1423670" h="365760">
                  <a:moveTo>
                    <a:pt x="1246632" y="96012"/>
                  </a:moveTo>
                  <a:lnTo>
                    <a:pt x="1232916" y="96012"/>
                  </a:lnTo>
                  <a:lnTo>
                    <a:pt x="1240536" y="88392"/>
                  </a:lnTo>
                  <a:lnTo>
                    <a:pt x="1246632" y="88392"/>
                  </a:lnTo>
                  <a:lnTo>
                    <a:pt x="1246632" y="96012"/>
                  </a:lnTo>
                  <a:close/>
                </a:path>
                <a:path w="1423670" h="365760">
                  <a:moveTo>
                    <a:pt x="12192" y="188976"/>
                  </a:moveTo>
                  <a:lnTo>
                    <a:pt x="12192" y="178308"/>
                  </a:lnTo>
                  <a:lnTo>
                    <a:pt x="17502" y="183618"/>
                  </a:lnTo>
                  <a:lnTo>
                    <a:pt x="12192" y="188976"/>
                  </a:lnTo>
                  <a:close/>
                </a:path>
                <a:path w="1423670" h="365760">
                  <a:moveTo>
                    <a:pt x="17502" y="183618"/>
                  </a:moveTo>
                  <a:lnTo>
                    <a:pt x="12192" y="178308"/>
                  </a:lnTo>
                  <a:lnTo>
                    <a:pt x="22768" y="178308"/>
                  </a:lnTo>
                  <a:lnTo>
                    <a:pt x="17502" y="183618"/>
                  </a:lnTo>
                  <a:close/>
                </a:path>
                <a:path w="1423670" h="365760">
                  <a:moveTo>
                    <a:pt x="1409700" y="188976"/>
                  </a:moveTo>
                  <a:lnTo>
                    <a:pt x="1404389" y="183618"/>
                  </a:lnTo>
                  <a:lnTo>
                    <a:pt x="1409700" y="178308"/>
                  </a:lnTo>
                  <a:lnTo>
                    <a:pt x="1409700" y="188976"/>
                  </a:lnTo>
                  <a:close/>
                </a:path>
                <a:path w="1423670" h="365760">
                  <a:moveTo>
                    <a:pt x="1420368" y="188976"/>
                  </a:moveTo>
                  <a:lnTo>
                    <a:pt x="1409700" y="188976"/>
                  </a:lnTo>
                  <a:lnTo>
                    <a:pt x="1409700" y="178308"/>
                  </a:lnTo>
                  <a:lnTo>
                    <a:pt x="1420368" y="178308"/>
                  </a:lnTo>
                  <a:lnTo>
                    <a:pt x="1423416" y="181356"/>
                  </a:lnTo>
                  <a:lnTo>
                    <a:pt x="1423416" y="185928"/>
                  </a:lnTo>
                  <a:lnTo>
                    <a:pt x="1420368" y="188976"/>
                  </a:lnTo>
                  <a:close/>
                </a:path>
                <a:path w="1423670" h="365760">
                  <a:moveTo>
                    <a:pt x="22860" y="188976"/>
                  </a:moveTo>
                  <a:lnTo>
                    <a:pt x="12192" y="188976"/>
                  </a:lnTo>
                  <a:lnTo>
                    <a:pt x="17502" y="183618"/>
                  </a:lnTo>
                  <a:lnTo>
                    <a:pt x="22860" y="188976"/>
                  </a:lnTo>
                  <a:close/>
                </a:path>
                <a:path w="1423670" h="365760">
                  <a:moveTo>
                    <a:pt x="1249680" y="359664"/>
                  </a:moveTo>
                  <a:lnTo>
                    <a:pt x="1246632" y="359664"/>
                  </a:lnTo>
                  <a:lnTo>
                    <a:pt x="1246632" y="341376"/>
                  </a:lnTo>
                  <a:lnTo>
                    <a:pt x="1404389" y="183618"/>
                  </a:lnTo>
                  <a:lnTo>
                    <a:pt x="1409700" y="188976"/>
                  </a:lnTo>
                  <a:lnTo>
                    <a:pt x="1420368" y="188976"/>
                  </a:lnTo>
                  <a:lnTo>
                    <a:pt x="1249680" y="359664"/>
                  </a:lnTo>
                  <a:close/>
                </a:path>
                <a:path w="1423670" h="365760">
                  <a:moveTo>
                    <a:pt x="188976" y="359664"/>
                  </a:moveTo>
                  <a:lnTo>
                    <a:pt x="175260" y="359664"/>
                  </a:lnTo>
                  <a:lnTo>
                    <a:pt x="187452" y="353568"/>
                  </a:lnTo>
                  <a:lnTo>
                    <a:pt x="175260" y="341376"/>
                  </a:lnTo>
                  <a:lnTo>
                    <a:pt x="175260" y="266700"/>
                  </a:lnTo>
                  <a:lnTo>
                    <a:pt x="178307" y="263652"/>
                  </a:lnTo>
                  <a:lnTo>
                    <a:pt x="1243583" y="263652"/>
                  </a:lnTo>
                  <a:lnTo>
                    <a:pt x="1246632" y="266700"/>
                  </a:lnTo>
                  <a:lnTo>
                    <a:pt x="1246632" y="271272"/>
                  </a:lnTo>
                  <a:lnTo>
                    <a:pt x="188976" y="271272"/>
                  </a:lnTo>
                  <a:lnTo>
                    <a:pt x="182880" y="278892"/>
                  </a:lnTo>
                  <a:lnTo>
                    <a:pt x="188976" y="278892"/>
                  </a:lnTo>
                  <a:lnTo>
                    <a:pt x="188976" y="359664"/>
                  </a:lnTo>
                  <a:close/>
                </a:path>
                <a:path w="1423670" h="365760">
                  <a:moveTo>
                    <a:pt x="188976" y="278892"/>
                  </a:moveTo>
                  <a:lnTo>
                    <a:pt x="182880" y="278892"/>
                  </a:lnTo>
                  <a:lnTo>
                    <a:pt x="188976" y="271272"/>
                  </a:lnTo>
                  <a:lnTo>
                    <a:pt x="188976" y="278892"/>
                  </a:lnTo>
                  <a:close/>
                </a:path>
                <a:path w="1423670" h="365760">
                  <a:moveTo>
                    <a:pt x="1232916" y="278892"/>
                  </a:moveTo>
                  <a:lnTo>
                    <a:pt x="188976" y="278892"/>
                  </a:lnTo>
                  <a:lnTo>
                    <a:pt x="188976" y="271272"/>
                  </a:lnTo>
                  <a:lnTo>
                    <a:pt x="1232916" y="271272"/>
                  </a:lnTo>
                  <a:lnTo>
                    <a:pt x="1232916" y="278892"/>
                  </a:lnTo>
                  <a:close/>
                </a:path>
                <a:path w="1423670" h="365760">
                  <a:moveTo>
                    <a:pt x="1242060" y="365760"/>
                  </a:moveTo>
                  <a:lnTo>
                    <a:pt x="1237487" y="365760"/>
                  </a:lnTo>
                  <a:lnTo>
                    <a:pt x="1234440" y="364236"/>
                  </a:lnTo>
                  <a:lnTo>
                    <a:pt x="1232916" y="361188"/>
                  </a:lnTo>
                  <a:lnTo>
                    <a:pt x="1232916" y="271272"/>
                  </a:lnTo>
                  <a:lnTo>
                    <a:pt x="1240536" y="278892"/>
                  </a:lnTo>
                  <a:lnTo>
                    <a:pt x="1246632" y="278892"/>
                  </a:lnTo>
                  <a:lnTo>
                    <a:pt x="1246632" y="341376"/>
                  </a:lnTo>
                  <a:lnTo>
                    <a:pt x="1234440" y="353568"/>
                  </a:lnTo>
                  <a:lnTo>
                    <a:pt x="1246632" y="359664"/>
                  </a:lnTo>
                  <a:lnTo>
                    <a:pt x="1249680" y="359664"/>
                  </a:lnTo>
                  <a:lnTo>
                    <a:pt x="1245108" y="364236"/>
                  </a:lnTo>
                  <a:lnTo>
                    <a:pt x="1242060" y="365760"/>
                  </a:lnTo>
                  <a:close/>
                </a:path>
                <a:path w="1423670" h="365760">
                  <a:moveTo>
                    <a:pt x="1246632" y="278892"/>
                  </a:moveTo>
                  <a:lnTo>
                    <a:pt x="1240536" y="278892"/>
                  </a:lnTo>
                  <a:lnTo>
                    <a:pt x="1232916" y="271272"/>
                  </a:lnTo>
                  <a:lnTo>
                    <a:pt x="1246632" y="271272"/>
                  </a:lnTo>
                  <a:lnTo>
                    <a:pt x="1246632" y="278892"/>
                  </a:lnTo>
                  <a:close/>
                </a:path>
                <a:path w="1423670" h="365760">
                  <a:moveTo>
                    <a:pt x="175260" y="359664"/>
                  </a:moveTo>
                  <a:lnTo>
                    <a:pt x="175260" y="341376"/>
                  </a:lnTo>
                  <a:lnTo>
                    <a:pt x="187452" y="353568"/>
                  </a:lnTo>
                  <a:lnTo>
                    <a:pt x="175260" y="359664"/>
                  </a:lnTo>
                  <a:close/>
                </a:path>
                <a:path w="1423670" h="365760">
                  <a:moveTo>
                    <a:pt x="1246632" y="359664"/>
                  </a:moveTo>
                  <a:lnTo>
                    <a:pt x="1234440" y="353568"/>
                  </a:lnTo>
                  <a:lnTo>
                    <a:pt x="1246632" y="341376"/>
                  </a:lnTo>
                  <a:lnTo>
                    <a:pt x="1246632" y="359664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670" y="302869"/>
            <a:ext cx="9624060" cy="1463211"/>
          </a:xfrm>
          <a:prstGeom prst="rect">
            <a:avLst/>
          </a:prstGeom>
        </p:spPr>
        <p:txBody>
          <a:bodyPr vert="horz" wrap="square" lIns="0" tIns="107940" rIns="0" bIns="0" rtlCol="0">
            <a:spAutoFit/>
          </a:bodyPr>
          <a:lstStyle/>
          <a:p>
            <a:pPr marL="40624"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Construire</a:t>
            </a:r>
            <a:r>
              <a:rPr sz="44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4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projet</a:t>
            </a:r>
            <a:r>
              <a:rPr sz="4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u="sng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AVANT</a:t>
            </a:r>
            <a:r>
              <a:rPr sz="4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44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spc="-10">
                <a:solidFill>
                  <a:srgbClr val="000000"/>
                </a:solidFill>
                <a:latin typeface="Arial"/>
                <a:cs typeface="Arial"/>
              </a:rPr>
              <a:t>choisir</a:t>
            </a:r>
            <a:r>
              <a:rPr lang="fr-FR" sz="4400" spc="-10" dirty="0">
                <a:solidFill>
                  <a:srgbClr val="000000"/>
                </a:solidFill>
                <a:latin typeface="Arial"/>
                <a:cs typeface="Arial"/>
              </a:rPr>
              <a:t> : le dossier Parcours Avenir</a:t>
            </a:r>
            <a:endParaRPr sz="4400" spc="-1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184" y="1473233"/>
            <a:ext cx="14922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45" dirty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44016" y="2979422"/>
            <a:ext cx="2472055" cy="1892301"/>
          </a:xfrm>
          <a:custGeom>
            <a:avLst/>
            <a:gdLst/>
            <a:ahLst/>
            <a:cxnLst/>
            <a:rect l="l" t="t" r="r" b="b"/>
            <a:pathLst>
              <a:path w="2472054" h="1892300">
                <a:moveTo>
                  <a:pt x="1078992" y="12700"/>
                </a:moveTo>
                <a:lnTo>
                  <a:pt x="1018032" y="12700"/>
                </a:lnTo>
                <a:lnTo>
                  <a:pt x="1109472" y="0"/>
                </a:lnTo>
                <a:lnTo>
                  <a:pt x="1110996" y="0"/>
                </a:lnTo>
                <a:lnTo>
                  <a:pt x="1078992" y="12700"/>
                </a:lnTo>
                <a:close/>
              </a:path>
              <a:path w="2472054" h="1892300">
                <a:moveTo>
                  <a:pt x="1484376" y="1879600"/>
                </a:moveTo>
                <a:lnTo>
                  <a:pt x="1423416" y="1879600"/>
                </a:lnTo>
                <a:lnTo>
                  <a:pt x="1484376" y="1866900"/>
                </a:lnTo>
                <a:lnTo>
                  <a:pt x="1714500" y="1816100"/>
                </a:lnTo>
                <a:lnTo>
                  <a:pt x="1769364" y="1790700"/>
                </a:lnTo>
                <a:lnTo>
                  <a:pt x="1821180" y="1778000"/>
                </a:lnTo>
                <a:lnTo>
                  <a:pt x="1872995" y="1752600"/>
                </a:lnTo>
                <a:lnTo>
                  <a:pt x="1923288" y="1727200"/>
                </a:lnTo>
                <a:lnTo>
                  <a:pt x="2017776" y="1676400"/>
                </a:lnTo>
                <a:lnTo>
                  <a:pt x="2061972" y="1638300"/>
                </a:lnTo>
                <a:lnTo>
                  <a:pt x="2104643" y="1612900"/>
                </a:lnTo>
                <a:lnTo>
                  <a:pt x="2145792" y="1574800"/>
                </a:lnTo>
                <a:lnTo>
                  <a:pt x="2183892" y="1549400"/>
                </a:lnTo>
                <a:lnTo>
                  <a:pt x="2220468" y="1511300"/>
                </a:lnTo>
                <a:lnTo>
                  <a:pt x="2253995" y="1473200"/>
                </a:lnTo>
                <a:lnTo>
                  <a:pt x="2270760" y="1447800"/>
                </a:lnTo>
                <a:lnTo>
                  <a:pt x="2286000" y="1435100"/>
                </a:lnTo>
                <a:lnTo>
                  <a:pt x="2316480" y="1397000"/>
                </a:lnTo>
                <a:lnTo>
                  <a:pt x="2330195" y="1371600"/>
                </a:lnTo>
                <a:lnTo>
                  <a:pt x="2342388" y="1358900"/>
                </a:lnTo>
                <a:lnTo>
                  <a:pt x="2356104" y="1333500"/>
                </a:lnTo>
                <a:lnTo>
                  <a:pt x="2368295" y="1308100"/>
                </a:lnTo>
                <a:lnTo>
                  <a:pt x="2366772" y="1308100"/>
                </a:lnTo>
                <a:lnTo>
                  <a:pt x="2378964" y="1295400"/>
                </a:lnTo>
                <a:lnTo>
                  <a:pt x="2389632" y="1270000"/>
                </a:lnTo>
                <a:lnTo>
                  <a:pt x="2398776" y="1244600"/>
                </a:lnTo>
                <a:lnTo>
                  <a:pt x="2409443" y="1219200"/>
                </a:lnTo>
                <a:lnTo>
                  <a:pt x="2424684" y="1181100"/>
                </a:lnTo>
                <a:lnTo>
                  <a:pt x="2432304" y="1155700"/>
                </a:lnTo>
                <a:lnTo>
                  <a:pt x="2453640" y="1066800"/>
                </a:lnTo>
                <a:lnTo>
                  <a:pt x="2462784" y="990600"/>
                </a:lnTo>
                <a:lnTo>
                  <a:pt x="2462784" y="965200"/>
                </a:lnTo>
                <a:lnTo>
                  <a:pt x="2464308" y="939800"/>
                </a:lnTo>
                <a:lnTo>
                  <a:pt x="2462784" y="914400"/>
                </a:lnTo>
                <a:lnTo>
                  <a:pt x="2462784" y="901700"/>
                </a:lnTo>
                <a:lnTo>
                  <a:pt x="2453640" y="825500"/>
                </a:lnTo>
                <a:lnTo>
                  <a:pt x="2444495" y="774700"/>
                </a:lnTo>
                <a:lnTo>
                  <a:pt x="2438400" y="749300"/>
                </a:lnTo>
                <a:lnTo>
                  <a:pt x="2432304" y="736600"/>
                </a:lnTo>
                <a:lnTo>
                  <a:pt x="2417064" y="685800"/>
                </a:lnTo>
                <a:lnTo>
                  <a:pt x="2407920" y="660400"/>
                </a:lnTo>
                <a:lnTo>
                  <a:pt x="2398776" y="647700"/>
                </a:lnTo>
                <a:lnTo>
                  <a:pt x="2389632" y="622300"/>
                </a:lnTo>
                <a:lnTo>
                  <a:pt x="2378964" y="596900"/>
                </a:lnTo>
                <a:lnTo>
                  <a:pt x="2366772" y="571500"/>
                </a:lnTo>
                <a:lnTo>
                  <a:pt x="2356104" y="558800"/>
                </a:lnTo>
                <a:lnTo>
                  <a:pt x="2342388" y="533400"/>
                </a:lnTo>
                <a:lnTo>
                  <a:pt x="2330195" y="520700"/>
                </a:lnTo>
                <a:lnTo>
                  <a:pt x="2316480" y="495300"/>
                </a:lnTo>
                <a:lnTo>
                  <a:pt x="2286000" y="457200"/>
                </a:lnTo>
                <a:lnTo>
                  <a:pt x="2270760" y="431800"/>
                </a:lnTo>
                <a:lnTo>
                  <a:pt x="2253995" y="419100"/>
                </a:lnTo>
                <a:lnTo>
                  <a:pt x="2220468" y="381000"/>
                </a:lnTo>
                <a:lnTo>
                  <a:pt x="2183892" y="342900"/>
                </a:lnTo>
                <a:lnTo>
                  <a:pt x="2145792" y="304800"/>
                </a:lnTo>
                <a:lnTo>
                  <a:pt x="2104643" y="279400"/>
                </a:lnTo>
                <a:lnTo>
                  <a:pt x="2061972" y="241300"/>
                </a:lnTo>
                <a:lnTo>
                  <a:pt x="2017776" y="215900"/>
                </a:lnTo>
                <a:lnTo>
                  <a:pt x="1923288" y="165100"/>
                </a:lnTo>
                <a:lnTo>
                  <a:pt x="1872995" y="139700"/>
                </a:lnTo>
                <a:lnTo>
                  <a:pt x="1769364" y="88900"/>
                </a:lnTo>
                <a:lnTo>
                  <a:pt x="1658112" y="63500"/>
                </a:lnTo>
                <a:lnTo>
                  <a:pt x="1601724" y="38100"/>
                </a:lnTo>
                <a:lnTo>
                  <a:pt x="1543812" y="38100"/>
                </a:lnTo>
                <a:lnTo>
                  <a:pt x="1362456" y="0"/>
                </a:lnTo>
                <a:lnTo>
                  <a:pt x="1424940" y="0"/>
                </a:lnTo>
                <a:lnTo>
                  <a:pt x="1661160" y="50800"/>
                </a:lnTo>
                <a:lnTo>
                  <a:pt x="1717548" y="63500"/>
                </a:lnTo>
                <a:lnTo>
                  <a:pt x="1772411" y="88900"/>
                </a:lnTo>
                <a:lnTo>
                  <a:pt x="1825752" y="114300"/>
                </a:lnTo>
                <a:lnTo>
                  <a:pt x="1876043" y="127000"/>
                </a:lnTo>
                <a:lnTo>
                  <a:pt x="1926336" y="152400"/>
                </a:lnTo>
                <a:lnTo>
                  <a:pt x="1975104" y="177800"/>
                </a:lnTo>
                <a:lnTo>
                  <a:pt x="2022348" y="215900"/>
                </a:lnTo>
                <a:lnTo>
                  <a:pt x="2066543" y="241300"/>
                </a:lnTo>
                <a:lnTo>
                  <a:pt x="2109216" y="266700"/>
                </a:lnTo>
                <a:lnTo>
                  <a:pt x="2150364" y="304800"/>
                </a:lnTo>
                <a:lnTo>
                  <a:pt x="2189988" y="342900"/>
                </a:lnTo>
                <a:lnTo>
                  <a:pt x="2226564" y="381000"/>
                </a:lnTo>
                <a:lnTo>
                  <a:pt x="2243327" y="393700"/>
                </a:lnTo>
                <a:lnTo>
                  <a:pt x="2260092" y="419100"/>
                </a:lnTo>
                <a:lnTo>
                  <a:pt x="2276856" y="431800"/>
                </a:lnTo>
                <a:lnTo>
                  <a:pt x="2322576" y="495300"/>
                </a:lnTo>
                <a:lnTo>
                  <a:pt x="2336292" y="508000"/>
                </a:lnTo>
                <a:lnTo>
                  <a:pt x="2350008" y="533400"/>
                </a:lnTo>
                <a:lnTo>
                  <a:pt x="2386584" y="596900"/>
                </a:lnTo>
                <a:lnTo>
                  <a:pt x="2397252" y="622300"/>
                </a:lnTo>
                <a:lnTo>
                  <a:pt x="2406395" y="635000"/>
                </a:lnTo>
                <a:lnTo>
                  <a:pt x="2424684" y="685800"/>
                </a:lnTo>
                <a:lnTo>
                  <a:pt x="2439924" y="723900"/>
                </a:lnTo>
                <a:lnTo>
                  <a:pt x="2458211" y="800100"/>
                </a:lnTo>
                <a:lnTo>
                  <a:pt x="2461260" y="825500"/>
                </a:lnTo>
                <a:lnTo>
                  <a:pt x="2465832" y="850900"/>
                </a:lnTo>
                <a:lnTo>
                  <a:pt x="2468880" y="876300"/>
                </a:lnTo>
                <a:lnTo>
                  <a:pt x="2471927" y="914400"/>
                </a:lnTo>
                <a:lnTo>
                  <a:pt x="2471927" y="965200"/>
                </a:lnTo>
                <a:lnTo>
                  <a:pt x="2468880" y="1016000"/>
                </a:lnTo>
                <a:lnTo>
                  <a:pt x="2462784" y="1066800"/>
                </a:lnTo>
                <a:lnTo>
                  <a:pt x="2458211" y="1092200"/>
                </a:lnTo>
                <a:lnTo>
                  <a:pt x="2452116" y="1117600"/>
                </a:lnTo>
                <a:lnTo>
                  <a:pt x="2447543" y="1143000"/>
                </a:lnTo>
                <a:lnTo>
                  <a:pt x="2417064" y="1231900"/>
                </a:lnTo>
                <a:lnTo>
                  <a:pt x="2406395" y="1244600"/>
                </a:lnTo>
                <a:lnTo>
                  <a:pt x="2397252" y="1270000"/>
                </a:lnTo>
                <a:lnTo>
                  <a:pt x="2386584" y="1295400"/>
                </a:lnTo>
                <a:lnTo>
                  <a:pt x="2350008" y="1358900"/>
                </a:lnTo>
                <a:lnTo>
                  <a:pt x="2336292" y="1371600"/>
                </a:lnTo>
                <a:lnTo>
                  <a:pt x="2322576" y="1397000"/>
                </a:lnTo>
                <a:lnTo>
                  <a:pt x="2276856" y="1460500"/>
                </a:lnTo>
                <a:lnTo>
                  <a:pt x="2260092" y="1473200"/>
                </a:lnTo>
                <a:lnTo>
                  <a:pt x="2243327" y="1498600"/>
                </a:lnTo>
                <a:lnTo>
                  <a:pt x="2226564" y="1511300"/>
                </a:lnTo>
                <a:lnTo>
                  <a:pt x="2189988" y="1549400"/>
                </a:lnTo>
                <a:lnTo>
                  <a:pt x="2150364" y="1587500"/>
                </a:lnTo>
                <a:lnTo>
                  <a:pt x="2109216" y="1612900"/>
                </a:lnTo>
                <a:lnTo>
                  <a:pt x="2066543" y="1651000"/>
                </a:lnTo>
                <a:lnTo>
                  <a:pt x="2022348" y="1676400"/>
                </a:lnTo>
                <a:lnTo>
                  <a:pt x="1975104" y="1701800"/>
                </a:lnTo>
                <a:lnTo>
                  <a:pt x="1926336" y="1739900"/>
                </a:lnTo>
                <a:lnTo>
                  <a:pt x="1876043" y="1752600"/>
                </a:lnTo>
                <a:lnTo>
                  <a:pt x="1824227" y="1778000"/>
                </a:lnTo>
                <a:lnTo>
                  <a:pt x="1770888" y="1803400"/>
                </a:lnTo>
                <a:lnTo>
                  <a:pt x="1717548" y="1816100"/>
                </a:lnTo>
                <a:lnTo>
                  <a:pt x="1661160" y="1841500"/>
                </a:lnTo>
                <a:lnTo>
                  <a:pt x="1545336" y="1866900"/>
                </a:lnTo>
                <a:lnTo>
                  <a:pt x="1484376" y="1879600"/>
                </a:lnTo>
                <a:close/>
              </a:path>
              <a:path w="2472054" h="1892300">
                <a:moveTo>
                  <a:pt x="9144" y="977900"/>
                </a:moveTo>
                <a:lnTo>
                  <a:pt x="7620" y="977900"/>
                </a:lnTo>
                <a:lnTo>
                  <a:pt x="1524" y="939800"/>
                </a:lnTo>
                <a:lnTo>
                  <a:pt x="1524" y="914400"/>
                </a:lnTo>
                <a:lnTo>
                  <a:pt x="4572" y="876300"/>
                </a:lnTo>
                <a:lnTo>
                  <a:pt x="10668" y="825500"/>
                </a:lnTo>
                <a:lnTo>
                  <a:pt x="19812" y="774700"/>
                </a:lnTo>
                <a:lnTo>
                  <a:pt x="32004" y="723900"/>
                </a:lnTo>
                <a:lnTo>
                  <a:pt x="47244" y="685800"/>
                </a:lnTo>
                <a:lnTo>
                  <a:pt x="65532" y="635000"/>
                </a:lnTo>
                <a:lnTo>
                  <a:pt x="76200" y="622300"/>
                </a:lnTo>
                <a:lnTo>
                  <a:pt x="97536" y="571500"/>
                </a:lnTo>
                <a:lnTo>
                  <a:pt x="109728" y="558800"/>
                </a:lnTo>
                <a:lnTo>
                  <a:pt x="123444" y="533400"/>
                </a:lnTo>
                <a:lnTo>
                  <a:pt x="135636" y="508000"/>
                </a:lnTo>
                <a:lnTo>
                  <a:pt x="150876" y="495300"/>
                </a:lnTo>
                <a:lnTo>
                  <a:pt x="164591" y="469900"/>
                </a:lnTo>
                <a:lnTo>
                  <a:pt x="179832" y="457200"/>
                </a:lnTo>
                <a:lnTo>
                  <a:pt x="196596" y="431800"/>
                </a:lnTo>
                <a:lnTo>
                  <a:pt x="211836" y="419100"/>
                </a:lnTo>
                <a:lnTo>
                  <a:pt x="228600" y="393700"/>
                </a:lnTo>
                <a:lnTo>
                  <a:pt x="246888" y="381000"/>
                </a:lnTo>
                <a:lnTo>
                  <a:pt x="283464" y="342900"/>
                </a:lnTo>
                <a:lnTo>
                  <a:pt x="321564" y="304800"/>
                </a:lnTo>
                <a:lnTo>
                  <a:pt x="362712" y="266700"/>
                </a:lnTo>
                <a:lnTo>
                  <a:pt x="405384" y="241300"/>
                </a:lnTo>
                <a:lnTo>
                  <a:pt x="451104" y="215900"/>
                </a:lnTo>
                <a:lnTo>
                  <a:pt x="545591" y="152400"/>
                </a:lnTo>
                <a:lnTo>
                  <a:pt x="595884" y="127000"/>
                </a:lnTo>
                <a:lnTo>
                  <a:pt x="647700" y="114300"/>
                </a:lnTo>
                <a:lnTo>
                  <a:pt x="701040" y="88900"/>
                </a:lnTo>
                <a:lnTo>
                  <a:pt x="755904" y="63500"/>
                </a:lnTo>
                <a:lnTo>
                  <a:pt x="868680" y="38100"/>
                </a:lnTo>
                <a:lnTo>
                  <a:pt x="987552" y="12700"/>
                </a:lnTo>
                <a:lnTo>
                  <a:pt x="1018032" y="12700"/>
                </a:lnTo>
                <a:lnTo>
                  <a:pt x="989076" y="25400"/>
                </a:lnTo>
                <a:lnTo>
                  <a:pt x="929640" y="38100"/>
                </a:lnTo>
                <a:lnTo>
                  <a:pt x="871728" y="38100"/>
                </a:lnTo>
                <a:lnTo>
                  <a:pt x="813816" y="63500"/>
                </a:lnTo>
                <a:lnTo>
                  <a:pt x="704088" y="88900"/>
                </a:lnTo>
                <a:lnTo>
                  <a:pt x="650748" y="114300"/>
                </a:lnTo>
                <a:lnTo>
                  <a:pt x="598932" y="139700"/>
                </a:lnTo>
                <a:lnTo>
                  <a:pt x="501396" y="190500"/>
                </a:lnTo>
                <a:lnTo>
                  <a:pt x="409956" y="241300"/>
                </a:lnTo>
                <a:lnTo>
                  <a:pt x="411480" y="241300"/>
                </a:lnTo>
                <a:lnTo>
                  <a:pt x="368808" y="279400"/>
                </a:lnTo>
                <a:lnTo>
                  <a:pt x="327660" y="304800"/>
                </a:lnTo>
                <a:lnTo>
                  <a:pt x="289560" y="342900"/>
                </a:lnTo>
                <a:lnTo>
                  <a:pt x="252984" y="381000"/>
                </a:lnTo>
                <a:lnTo>
                  <a:pt x="234696" y="393700"/>
                </a:lnTo>
                <a:lnTo>
                  <a:pt x="217932" y="419100"/>
                </a:lnTo>
                <a:lnTo>
                  <a:pt x="202691" y="431800"/>
                </a:lnTo>
                <a:lnTo>
                  <a:pt x="185928" y="457200"/>
                </a:lnTo>
                <a:lnTo>
                  <a:pt x="170688" y="469900"/>
                </a:lnTo>
                <a:lnTo>
                  <a:pt x="172212" y="469900"/>
                </a:lnTo>
                <a:lnTo>
                  <a:pt x="156972" y="495300"/>
                </a:lnTo>
                <a:lnTo>
                  <a:pt x="143256" y="520700"/>
                </a:lnTo>
                <a:lnTo>
                  <a:pt x="129540" y="533400"/>
                </a:lnTo>
                <a:lnTo>
                  <a:pt x="117348" y="558800"/>
                </a:lnTo>
                <a:lnTo>
                  <a:pt x="105156" y="571500"/>
                </a:lnTo>
                <a:lnTo>
                  <a:pt x="73152" y="647700"/>
                </a:lnTo>
                <a:lnTo>
                  <a:pt x="64008" y="660400"/>
                </a:lnTo>
                <a:lnTo>
                  <a:pt x="54864" y="685800"/>
                </a:lnTo>
                <a:lnTo>
                  <a:pt x="47244" y="711200"/>
                </a:lnTo>
                <a:lnTo>
                  <a:pt x="41148" y="736600"/>
                </a:lnTo>
                <a:lnTo>
                  <a:pt x="37338" y="749300"/>
                </a:lnTo>
                <a:lnTo>
                  <a:pt x="33528" y="749300"/>
                </a:lnTo>
                <a:lnTo>
                  <a:pt x="28956" y="774700"/>
                </a:lnTo>
                <a:lnTo>
                  <a:pt x="22860" y="800100"/>
                </a:lnTo>
                <a:lnTo>
                  <a:pt x="18288" y="825500"/>
                </a:lnTo>
                <a:lnTo>
                  <a:pt x="12191" y="876300"/>
                </a:lnTo>
                <a:lnTo>
                  <a:pt x="9144" y="914400"/>
                </a:lnTo>
                <a:lnTo>
                  <a:pt x="3048" y="914400"/>
                </a:lnTo>
                <a:lnTo>
                  <a:pt x="9144" y="939800"/>
                </a:lnTo>
                <a:lnTo>
                  <a:pt x="9144" y="977900"/>
                </a:lnTo>
                <a:close/>
              </a:path>
              <a:path w="2472054" h="1892300">
                <a:moveTo>
                  <a:pt x="33528" y="762000"/>
                </a:moveTo>
                <a:lnTo>
                  <a:pt x="33528" y="749300"/>
                </a:lnTo>
                <a:lnTo>
                  <a:pt x="37338" y="749300"/>
                </a:lnTo>
                <a:lnTo>
                  <a:pt x="33528" y="762000"/>
                </a:lnTo>
                <a:close/>
              </a:path>
              <a:path w="2472054" h="1892300">
                <a:moveTo>
                  <a:pt x="1050036" y="1879600"/>
                </a:moveTo>
                <a:lnTo>
                  <a:pt x="987552" y="1879600"/>
                </a:lnTo>
                <a:lnTo>
                  <a:pt x="868680" y="1854200"/>
                </a:lnTo>
                <a:lnTo>
                  <a:pt x="812292" y="1841500"/>
                </a:lnTo>
                <a:lnTo>
                  <a:pt x="755904" y="1816100"/>
                </a:lnTo>
                <a:lnTo>
                  <a:pt x="701040" y="1803400"/>
                </a:lnTo>
                <a:lnTo>
                  <a:pt x="647700" y="1778000"/>
                </a:lnTo>
                <a:lnTo>
                  <a:pt x="595884" y="1752600"/>
                </a:lnTo>
                <a:lnTo>
                  <a:pt x="545591" y="1739900"/>
                </a:lnTo>
                <a:lnTo>
                  <a:pt x="451104" y="1676400"/>
                </a:lnTo>
                <a:lnTo>
                  <a:pt x="405384" y="1651000"/>
                </a:lnTo>
                <a:lnTo>
                  <a:pt x="362712" y="1612900"/>
                </a:lnTo>
                <a:lnTo>
                  <a:pt x="321564" y="1587500"/>
                </a:lnTo>
                <a:lnTo>
                  <a:pt x="283464" y="1549400"/>
                </a:lnTo>
                <a:lnTo>
                  <a:pt x="246888" y="1511300"/>
                </a:lnTo>
                <a:lnTo>
                  <a:pt x="228600" y="1498600"/>
                </a:lnTo>
                <a:lnTo>
                  <a:pt x="211836" y="1473200"/>
                </a:lnTo>
                <a:lnTo>
                  <a:pt x="196596" y="1460500"/>
                </a:lnTo>
                <a:lnTo>
                  <a:pt x="179832" y="1435100"/>
                </a:lnTo>
                <a:lnTo>
                  <a:pt x="164591" y="1422400"/>
                </a:lnTo>
                <a:lnTo>
                  <a:pt x="150876" y="1397000"/>
                </a:lnTo>
                <a:lnTo>
                  <a:pt x="135636" y="1371600"/>
                </a:lnTo>
                <a:lnTo>
                  <a:pt x="123444" y="1358900"/>
                </a:lnTo>
                <a:lnTo>
                  <a:pt x="109728" y="1333500"/>
                </a:lnTo>
                <a:lnTo>
                  <a:pt x="97536" y="1320800"/>
                </a:lnTo>
                <a:lnTo>
                  <a:pt x="65532" y="1244600"/>
                </a:lnTo>
                <a:lnTo>
                  <a:pt x="56388" y="1231900"/>
                </a:lnTo>
                <a:lnTo>
                  <a:pt x="47244" y="1206500"/>
                </a:lnTo>
                <a:lnTo>
                  <a:pt x="32004" y="1155700"/>
                </a:lnTo>
                <a:lnTo>
                  <a:pt x="25908" y="1143000"/>
                </a:lnTo>
                <a:lnTo>
                  <a:pt x="19812" y="1117600"/>
                </a:lnTo>
                <a:lnTo>
                  <a:pt x="10668" y="1066800"/>
                </a:lnTo>
                <a:lnTo>
                  <a:pt x="4572" y="1016000"/>
                </a:lnTo>
                <a:lnTo>
                  <a:pt x="1524" y="965200"/>
                </a:lnTo>
                <a:lnTo>
                  <a:pt x="0" y="914400"/>
                </a:lnTo>
                <a:lnTo>
                  <a:pt x="1524" y="914400"/>
                </a:lnTo>
                <a:lnTo>
                  <a:pt x="1524" y="939800"/>
                </a:lnTo>
                <a:lnTo>
                  <a:pt x="7620" y="977900"/>
                </a:lnTo>
                <a:lnTo>
                  <a:pt x="9906" y="977900"/>
                </a:lnTo>
                <a:lnTo>
                  <a:pt x="12191" y="1016000"/>
                </a:lnTo>
                <a:lnTo>
                  <a:pt x="18288" y="1066800"/>
                </a:lnTo>
                <a:lnTo>
                  <a:pt x="22860" y="1092200"/>
                </a:lnTo>
                <a:lnTo>
                  <a:pt x="27432" y="1104900"/>
                </a:lnTo>
                <a:lnTo>
                  <a:pt x="33528" y="1130300"/>
                </a:lnTo>
                <a:lnTo>
                  <a:pt x="41148" y="1155700"/>
                </a:lnTo>
                <a:lnTo>
                  <a:pt x="47244" y="1181100"/>
                </a:lnTo>
                <a:lnTo>
                  <a:pt x="54864" y="1206500"/>
                </a:lnTo>
                <a:lnTo>
                  <a:pt x="64008" y="1219200"/>
                </a:lnTo>
                <a:lnTo>
                  <a:pt x="73152" y="1244600"/>
                </a:lnTo>
                <a:lnTo>
                  <a:pt x="94488" y="1295400"/>
                </a:lnTo>
                <a:lnTo>
                  <a:pt x="105156" y="1308100"/>
                </a:lnTo>
                <a:lnTo>
                  <a:pt x="129540" y="1358900"/>
                </a:lnTo>
                <a:lnTo>
                  <a:pt x="143256" y="1371600"/>
                </a:lnTo>
                <a:lnTo>
                  <a:pt x="156972" y="1397000"/>
                </a:lnTo>
                <a:lnTo>
                  <a:pt x="172212" y="1409700"/>
                </a:lnTo>
                <a:lnTo>
                  <a:pt x="170688" y="1409700"/>
                </a:lnTo>
                <a:lnTo>
                  <a:pt x="185928" y="1435100"/>
                </a:lnTo>
                <a:lnTo>
                  <a:pt x="202691" y="1447800"/>
                </a:lnTo>
                <a:lnTo>
                  <a:pt x="217932" y="1473200"/>
                </a:lnTo>
                <a:lnTo>
                  <a:pt x="234696" y="1485900"/>
                </a:lnTo>
                <a:lnTo>
                  <a:pt x="252984" y="1511300"/>
                </a:lnTo>
                <a:lnTo>
                  <a:pt x="289560" y="1549400"/>
                </a:lnTo>
                <a:lnTo>
                  <a:pt x="327660" y="1574800"/>
                </a:lnTo>
                <a:lnTo>
                  <a:pt x="368808" y="1612900"/>
                </a:lnTo>
                <a:lnTo>
                  <a:pt x="411480" y="1638300"/>
                </a:lnTo>
                <a:lnTo>
                  <a:pt x="455676" y="1676400"/>
                </a:lnTo>
                <a:lnTo>
                  <a:pt x="501396" y="1701800"/>
                </a:lnTo>
                <a:lnTo>
                  <a:pt x="550164" y="1727200"/>
                </a:lnTo>
                <a:lnTo>
                  <a:pt x="600456" y="1752600"/>
                </a:lnTo>
                <a:lnTo>
                  <a:pt x="598932" y="1752600"/>
                </a:lnTo>
                <a:lnTo>
                  <a:pt x="650748" y="1778000"/>
                </a:lnTo>
                <a:lnTo>
                  <a:pt x="704088" y="1790700"/>
                </a:lnTo>
                <a:lnTo>
                  <a:pt x="758952" y="1816100"/>
                </a:lnTo>
                <a:lnTo>
                  <a:pt x="813816" y="1828800"/>
                </a:lnTo>
                <a:lnTo>
                  <a:pt x="1050036" y="1879600"/>
                </a:lnTo>
                <a:close/>
              </a:path>
              <a:path w="2472054" h="1892300">
                <a:moveTo>
                  <a:pt x="9144" y="939800"/>
                </a:moveTo>
                <a:lnTo>
                  <a:pt x="3048" y="914400"/>
                </a:lnTo>
                <a:lnTo>
                  <a:pt x="9144" y="914400"/>
                </a:lnTo>
                <a:lnTo>
                  <a:pt x="9144" y="939800"/>
                </a:lnTo>
                <a:close/>
              </a:path>
              <a:path w="2472054" h="1892300">
                <a:moveTo>
                  <a:pt x="9906" y="977900"/>
                </a:moveTo>
                <a:lnTo>
                  <a:pt x="9144" y="977900"/>
                </a:lnTo>
                <a:lnTo>
                  <a:pt x="9144" y="965200"/>
                </a:lnTo>
                <a:lnTo>
                  <a:pt x="9906" y="977900"/>
                </a:lnTo>
                <a:close/>
              </a:path>
              <a:path w="2472054" h="1892300">
                <a:moveTo>
                  <a:pt x="1205484" y="1892300"/>
                </a:moveTo>
                <a:lnTo>
                  <a:pt x="1078992" y="1892300"/>
                </a:lnTo>
                <a:lnTo>
                  <a:pt x="1048512" y="1879600"/>
                </a:lnTo>
                <a:lnTo>
                  <a:pt x="1141476" y="1879600"/>
                </a:lnTo>
                <a:lnTo>
                  <a:pt x="1205484" y="1892300"/>
                </a:lnTo>
                <a:close/>
              </a:path>
              <a:path w="2472054" h="1892300">
                <a:moveTo>
                  <a:pt x="1392936" y="1892300"/>
                </a:moveTo>
                <a:lnTo>
                  <a:pt x="1299972" y="1892300"/>
                </a:lnTo>
                <a:lnTo>
                  <a:pt x="1330452" y="1879600"/>
                </a:lnTo>
                <a:lnTo>
                  <a:pt x="1424940" y="1879600"/>
                </a:lnTo>
                <a:lnTo>
                  <a:pt x="1392936" y="18923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09501" y="3388919"/>
            <a:ext cx="1461002" cy="998345"/>
          </a:xfrm>
          <a:prstGeom prst="rect">
            <a:avLst/>
          </a:prstGeom>
        </p:spPr>
        <p:txBody>
          <a:bodyPr vert="horz" wrap="square" lIns="0" tIns="13330" rIns="0" bIns="0" rtlCol="0">
            <a:spAutoFit/>
          </a:bodyPr>
          <a:lstStyle/>
          <a:p>
            <a:pPr marL="12696" marR="5080" indent="322465">
              <a:spcBef>
                <a:spcPts val="105"/>
              </a:spcBef>
            </a:pPr>
            <a:r>
              <a:rPr sz="3200" b="1" spc="-25" dirty="0">
                <a:solidFill>
                  <a:srgbClr val="003366"/>
                </a:solidFill>
                <a:latin typeface="Arial"/>
                <a:cs typeface="Arial"/>
              </a:rPr>
              <a:t>Le </a:t>
            </a:r>
            <a:r>
              <a:rPr sz="3200" b="1" spc="-10" dirty="0">
                <a:solidFill>
                  <a:srgbClr val="003366"/>
                </a:solidFill>
                <a:latin typeface="Arial"/>
                <a:cs typeface="Arial"/>
              </a:rPr>
              <a:t>projet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55184" y="2979422"/>
            <a:ext cx="2472055" cy="1892301"/>
          </a:xfrm>
          <a:custGeom>
            <a:avLst/>
            <a:gdLst/>
            <a:ahLst/>
            <a:cxnLst/>
            <a:rect l="l" t="t" r="r" b="b"/>
            <a:pathLst>
              <a:path w="2472054" h="1892300">
                <a:moveTo>
                  <a:pt x="7619" y="977900"/>
                </a:moveTo>
                <a:lnTo>
                  <a:pt x="6096" y="977900"/>
                </a:lnTo>
                <a:lnTo>
                  <a:pt x="0" y="939800"/>
                </a:lnTo>
                <a:lnTo>
                  <a:pt x="0" y="914400"/>
                </a:lnTo>
                <a:lnTo>
                  <a:pt x="4571" y="876300"/>
                </a:lnTo>
                <a:lnTo>
                  <a:pt x="6096" y="850900"/>
                </a:lnTo>
                <a:lnTo>
                  <a:pt x="10667" y="825500"/>
                </a:lnTo>
                <a:lnTo>
                  <a:pt x="13716" y="800100"/>
                </a:lnTo>
                <a:lnTo>
                  <a:pt x="32003" y="723900"/>
                </a:lnTo>
                <a:lnTo>
                  <a:pt x="47243" y="685800"/>
                </a:lnTo>
                <a:lnTo>
                  <a:pt x="65532" y="635000"/>
                </a:lnTo>
                <a:lnTo>
                  <a:pt x="74675" y="622300"/>
                </a:lnTo>
                <a:lnTo>
                  <a:pt x="85343" y="596900"/>
                </a:lnTo>
                <a:lnTo>
                  <a:pt x="121919" y="533400"/>
                </a:lnTo>
                <a:lnTo>
                  <a:pt x="135635" y="508000"/>
                </a:lnTo>
                <a:lnTo>
                  <a:pt x="149351" y="495300"/>
                </a:lnTo>
                <a:lnTo>
                  <a:pt x="195071" y="431800"/>
                </a:lnTo>
                <a:lnTo>
                  <a:pt x="211835" y="419100"/>
                </a:lnTo>
                <a:lnTo>
                  <a:pt x="228600" y="393700"/>
                </a:lnTo>
                <a:lnTo>
                  <a:pt x="245364" y="381000"/>
                </a:lnTo>
                <a:lnTo>
                  <a:pt x="281939" y="342900"/>
                </a:lnTo>
                <a:lnTo>
                  <a:pt x="321564" y="304800"/>
                </a:lnTo>
                <a:lnTo>
                  <a:pt x="362712" y="266700"/>
                </a:lnTo>
                <a:lnTo>
                  <a:pt x="405383" y="241300"/>
                </a:lnTo>
                <a:lnTo>
                  <a:pt x="449580" y="215900"/>
                </a:lnTo>
                <a:lnTo>
                  <a:pt x="496823" y="177800"/>
                </a:lnTo>
                <a:lnTo>
                  <a:pt x="545591" y="152400"/>
                </a:lnTo>
                <a:lnTo>
                  <a:pt x="595883" y="127000"/>
                </a:lnTo>
                <a:lnTo>
                  <a:pt x="647700" y="114300"/>
                </a:lnTo>
                <a:lnTo>
                  <a:pt x="754380" y="63500"/>
                </a:lnTo>
                <a:lnTo>
                  <a:pt x="986027" y="12700"/>
                </a:lnTo>
                <a:lnTo>
                  <a:pt x="1016507" y="12700"/>
                </a:lnTo>
                <a:lnTo>
                  <a:pt x="1077467" y="0"/>
                </a:lnTo>
                <a:lnTo>
                  <a:pt x="1109471" y="0"/>
                </a:lnTo>
                <a:lnTo>
                  <a:pt x="928116" y="38100"/>
                </a:lnTo>
                <a:lnTo>
                  <a:pt x="870203" y="38100"/>
                </a:lnTo>
                <a:lnTo>
                  <a:pt x="813816" y="63500"/>
                </a:lnTo>
                <a:lnTo>
                  <a:pt x="702564" y="88900"/>
                </a:lnTo>
                <a:lnTo>
                  <a:pt x="598932" y="139700"/>
                </a:lnTo>
                <a:lnTo>
                  <a:pt x="548639" y="165100"/>
                </a:lnTo>
                <a:lnTo>
                  <a:pt x="454151" y="215900"/>
                </a:lnTo>
                <a:lnTo>
                  <a:pt x="409955" y="241300"/>
                </a:lnTo>
                <a:lnTo>
                  <a:pt x="367283" y="279400"/>
                </a:lnTo>
                <a:lnTo>
                  <a:pt x="326135" y="304800"/>
                </a:lnTo>
                <a:lnTo>
                  <a:pt x="288035" y="342900"/>
                </a:lnTo>
                <a:lnTo>
                  <a:pt x="251459" y="381000"/>
                </a:lnTo>
                <a:lnTo>
                  <a:pt x="217932" y="419100"/>
                </a:lnTo>
                <a:lnTo>
                  <a:pt x="201167" y="431800"/>
                </a:lnTo>
                <a:lnTo>
                  <a:pt x="185927" y="457200"/>
                </a:lnTo>
                <a:lnTo>
                  <a:pt x="170687" y="469900"/>
                </a:lnTo>
                <a:lnTo>
                  <a:pt x="156971" y="495300"/>
                </a:lnTo>
                <a:lnTo>
                  <a:pt x="141732" y="520700"/>
                </a:lnTo>
                <a:lnTo>
                  <a:pt x="129539" y="533400"/>
                </a:lnTo>
                <a:lnTo>
                  <a:pt x="117348" y="558800"/>
                </a:lnTo>
                <a:lnTo>
                  <a:pt x="105155" y="571500"/>
                </a:lnTo>
                <a:lnTo>
                  <a:pt x="92964" y="596900"/>
                </a:lnTo>
                <a:lnTo>
                  <a:pt x="82296" y="622300"/>
                </a:lnTo>
                <a:lnTo>
                  <a:pt x="73151" y="647700"/>
                </a:lnTo>
                <a:lnTo>
                  <a:pt x="64007" y="660400"/>
                </a:lnTo>
                <a:lnTo>
                  <a:pt x="54864" y="685800"/>
                </a:lnTo>
                <a:lnTo>
                  <a:pt x="39623" y="736600"/>
                </a:lnTo>
                <a:lnTo>
                  <a:pt x="36575" y="749300"/>
                </a:lnTo>
                <a:lnTo>
                  <a:pt x="33527" y="749300"/>
                </a:lnTo>
                <a:lnTo>
                  <a:pt x="27432" y="774700"/>
                </a:lnTo>
                <a:lnTo>
                  <a:pt x="18287" y="825500"/>
                </a:lnTo>
                <a:lnTo>
                  <a:pt x="12191" y="876300"/>
                </a:lnTo>
                <a:lnTo>
                  <a:pt x="9143" y="914400"/>
                </a:lnTo>
                <a:lnTo>
                  <a:pt x="1523" y="914400"/>
                </a:lnTo>
                <a:lnTo>
                  <a:pt x="7619" y="939800"/>
                </a:lnTo>
                <a:lnTo>
                  <a:pt x="8272" y="950684"/>
                </a:lnTo>
                <a:lnTo>
                  <a:pt x="7619" y="977900"/>
                </a:lnTo>
                <a:close/>
              </a:path>
              <a:path w="2472054" h="1892300">
                <a:moveTo>
                  <a:pt x="1484375" y="1879600"/>
                </a:moveTo>
                <a:lnTo>
                  <a:pt x="1421891" y="1879600"/>
                </a:lnTo>
                <a:lnTo>
                  <a:pt x="1482851" y="1866900"/>
                </a:lnTo>
                <a:lnTo>
                  <a:pt x="1714500" y="1816100"/>
                </a:lnTo>
                <a:lnTo>
                  <a:pt x="1712975" y="1816100"/>
                </a:lnTo>
                <a:lnTo>
                  <a:pt x="1767839" y="1790700"/>
                </a:lnTo>
                <a:lnTo>
                  <a:pt x="1821180" y="1778000"/>
                </a:lnTo>
                <a:lnTo>
                  <a:pt x="1872996" y="1752600"/>
                </a:lnTo>
                <a:lnTo>
                  <a:pt x="1970532" y="1701800"/>
                </a:lnTo>
                <a:lnTo>
                  <a:pt x="2061971" y="1638300"/>
                </a:lnTo>
                <a:lnTo>
                  <a:pt x="2104643" y="1612900"/>
                </a:lnTo>
                <a:lnTo>
                  <a:pt x="2144268" y="1574800"/>
                </a:lnTo>
                <a:lnTo>
                  <a:pt x="2183891" y="1549400"/>
                </a:lnTo>
                <a:lnTo>
                  <a:pt x="2237232" y="1485900"/>
                </a:lnTo>
                <a:lnTo>
                  <a:pt x="2253996" y="1473200"/>
                </a:lnTo>
                <a:lnTo>
                  <a:pt x="2270759" y="1447800"/>
                </a:lnTo>
                <a:lnTo>
                  <a:pt x="2269235" y="1447800"/>
                </a:lnTo>
                <a:lnTo>
                  <a:pt x="2286000" y="1435100"/>
                </a:lnTo>
                <a:lnTo>
                  <a:pt x="2301239" y="1409700"/>
                </a:lnTo>
                <a:lnTo>
                  <a:pt x="2314955" y="1397000"/>
                </a:lnTo>
                <a:lnTo>
                  <a:pt x="2328671" y="1371600"/>
                </a:lnTo>
                <a:lnTo>
                  <a:pt x="2342387" y="1358900"/>
                </a:lnTo>
                <a:lnTo>
                  <a:pt x="2366771" y="1308100"/>
                </a:lnTo>
                <a:lnTo>
                  <a:pt x="2388107" y="1270000"/>
                </a:lnTo>
                <a:lnTo>
                  <a:pt x="2398775" y="1244600"/>
                </a:lnTo>
                <a:lnTo>
                  <a:pt x="2407919" y="1219200"/>
                </a:lnTo>
                <a:lnTo>
                  <a:pt x="2417064" y="1206500"/>
                </a:lnTo>
                <a:lnTo>
                  <a:pt x="2432303" y="1155700"/>
                </a:lnTo>
                <a:lnTo>
                  <a:pt x="2453639" y="1066800"/>
                </a:lnTo>
                <a:lnTo>
                  <a:pt x="2459735" y="1016000"/>
                </a:lnTo>
                <a:lnTo>
                  <a:pt x="2462784" y="965200"/>
                </a:lnTo>
                <a:lnTo>
                  <a:pt x="2462784" y="914400"/>
                </a:lnTo>
                <a:lnTo>
                  <a:pt x="2459735" y="876300"/>
                </a:lnTo>
                <a:lnTo>
                  <a:pt x="2453639" y="825500"/>
                </a:lnTo>
                <a:lnTo>
                  <a:pt x="2444496" y="774700"/>
                </a:lnTo>
                <a:lnTo>
                  <a:pt x="2432303" y="736600"/>
                </a:lnTo>
                <a:lnTo>
                  <a:pt x="2417064" y="685800"/>
                </a:lnTo>
                <a:lnTo>
                  <a:pt x="2407919" y="660400"/>
                </a:lnTo>
                <a:lnTo>
                  <a:pt x="2398775" y="647700"/>
                </a:lnTo>
                <a:lnTo>
                  <a:pt x="2366771" y="571500"/>
                </a:lnTo>
                <a:lnTo>
                  <a:pt x="2354580" y="558800"/>
                </a:lnTo>
                <a:lnTo>
                  <a:pt x="2342387" y="533400"/>
                </a:lnTo>
                <a:lnTo>
                  <a:pt x="2328671" y="520700"/>
                </a:lnTo>
                <a:lnTo>
                  <a:pt x="2301239" y="469900"/>
                </a:lnTo>
                <a:lnTo>
                  <a:pt x="2286000" y="457200"/>
                </a:lnTo>
                <a:lnTo>
                  <a:pt x="2269235" y="431800"/>
                </a:lnTo>
                <a:lnTo>
                  <a:pt x="2270759" y="431800"/>
                </a:lnTo>
                <a:lnTo>
                  <a:pt x="2253996" y="419100"/>
                </a:lnTo>
                <a:lnTo>
                  <a:pt x="2237232" y="393700"/>
                </a:lnTo>
                <a:lnTo>
                  <a:pt x="2144268" y="304800"/>
                </a:lnTo>
                <a:lnTo>
                  <a:pt x="2104643" y="279400"/>
                </a:lnTo>
                <a:lnTo>
                  <a:pt x="2061971" y="241300"/>
                </a:lnTo>
                <a:lnTo>
                  <a:pt x="1970532" y="190500"/>
                </a:lnTo>
                <a:lnTo>
                  <a:pt x="1872996" y="139700"/>
                </a:lnTo>
                <a:lnTo>
                  <a:pt x="1821180" y="114300"/>
                </a:lnTo>
                <a:lnTo>
                  <a:pt x="1767839" y="88900"/>
                </a:lnTo>
                <a:lnTo>
                  <a:pt x="1714500" y="76200"/>
                </a:lnTo>
                <a:lnTo>
                  <a:pt x="1658112" y="63500"/>
                </a:lnTo>
                <a:lnTo>
                  <a:pt x="1600200" y="38100"/>
                </a:lnTo>
                <a:lnTo>
                  <a:pt x="1542287" y="38100"/>
                </a:lnTo>
                <a:lnTo>
                  <a:pt x="1482851" y="25400"/>
                </a:lnTo>
                <a:lnTo>
                  <a:pt x="1452371" y="12700"/>
                </a:lnTo>
                <a:lnTo>
                  <a:pt x="1392935" y="12700"/>
                </a:lnTo>
                <a:lnTo>
                  <a:pt x="1360932" y="0"/>
                </a:lnTo>
                <a:lnTo>
                  <a:pt x="1423416" y="0"/>
                </a:lnTo>
                <a:lnTo>
                  <a:pt x="1603248" y="38100"/>
                </a:lnTo>
                <a:lnTo>
                  <a:pt x="1716023" y="63500"/>
                </a:lnTo>
                <a:lnTo>
                  <a:pt x="1770887" y="88900"/>
                </a:lnTo>
                <a:lnTo>
                  <a:pt x="1824227" y="114300"/>
                </a:lnTo>
                <a:lnTo>
                  <a:pt x="1876043" y="127000"/>
                </a:lnTo>
                <a:lnTo>
                  <a:pt x="1926335" y="152400"/>
                </a:lnTo>
                <a:lnTo>
                  <a:pt x="1975103" y="177800"/>
                </a:lnTo>
                <a:lnTo>
                  <a:pt x="2020823" y="215900"/>
                </a:lnTo>
                <a:lnTo>
                  <a:pt x="2066543" y="241300"/>
                </a:lnTo>
                <a:lnTo>
                  <a:pt x="2109216" y="266700"/>
                </a:lnTo>
                <a:lnTo>
                  <a:pt x="2150364" y="304800"/>
                </a:lnTo>
                <a:lnTo>
                  <a:pt x="2188464" y="342900"/>
                </a:lnTo>
                <a:lnTo>
                  <a:pt x="2225039" y="381000"/>
                </a:lnTo>
                <a:lnTo>
                  <a:pt x="2243327" y="393700"/>
                </a:lnTo>
                <a:lnTo>
                  <a:pt x="2260091" y="419100"/>
                </a:lnTo>
                <a:lnTo>
                  <a:pt x="2276855" y="431800"/>
                </a:lnTo>
                <a:lnTo>
                  <a:pt x="2322575" y="495300"/>
                </a:lnTo>
                <a:lnTo>
                  <a:pt x="2336291" y="508000"/>
                </a:lnTo>
                <a:lnTo>
                  <a:pt x="2348484" y="533400"/>
                </a:lnTo>
                <a:lnTo>
                  <a:pt x="2362200" y="558800"/>
                </a:lnTo>
                <a:lnTo>
                  <a:pt x="2374391" y="571500"/>
                </a:lnTo>
                <a:lnTo>
                  <a:pt x="2395727" y="622300"/>
                </a:lnTo>
                <a:lnTo>
                  <a:pt x="2406396" y="635000"/>
                </a:lnTo>
                <a:lnTo>
                  <a:pt x="2424684" y="685800"/>
                </a:lnTo>
                <a:lnTo>
                  <a:pt x="2439923" y="723900"/>
                </a:lnTo>
                <a:lnTo>
                  <a:pt x="2452116" y="774700"/>
                </a:lnTo>
                <a:lnTo>
                  <a:pt x="2461259" y="825500"/>
                </a:lnTo>
                <a:lnTo>
                  <a:pt x="2467355" y="876300"/>
                </a:lnTo>
                <a:lnTo>
                  <a:pt x="2471927" y="939800"/>
                </a:lnTo>
                <a:lnTo>
                  <a:pt x="2470403" y="965200"/>
                </a:lnTo>
                <a:lnTo>
                  <a:pt x="2470403" y="990600"/>
                </a:lnTo>
                <a:lnTo>
                  <a:pt x="2461259" y="1066800"/>
                </a:lnTo>
                <a:lnTo>
                  <a:pt x="2452116" y="1117600"/>
                </a:lnTo>
                <a:lnTo>
                  <a:pt x="2439923" y="1155700"/>
                </a:lnTo>
                <a:lnTo>
                  <a:pt x="2424684" y="1206500"/>
                </a:lnTo>
                <a:lnTo>
                  <a:pt x="2415539" y="1231900"/>
                </a:lnTo>
                <a:lnTo>
                  <a:pt x="2406396" y="1244600"/>
                </a:lnTo>
                <a:lnTo>
                  <a:pt x="2374391" y="1320800"/>
                </a:lnTo>
                <a:lnTo>
                  <a:pt x="2362200" y="1333500"/>
                </a:lnTo>
                <a:lnTo>
                  <a:pt x="2348484" y="1358900"/>
                </a:lnTo>
                <a:lnTo>
                  <a:pt x="2336291" y="1371600"/>
                </a:lnTo>
                <a:lnTo>
                  <a:pt x="2322575" y="1397000"/>
                </a:lnTo>
                <a:lnTo>
                  <a:pt x="2276855" y="1460500"/>
                </a:lnTo>
                <a:lnTo>
                  <a:pt x="2260091" y="1473200"/>
                </a:lnTo>
                <a:lnTo>
                  <a:pt x="2243327" y="1498600"/>
                </a:lnTo>
                <a:lnTo>
                  <a:pt x="2225039" y="1511300"/>
                </a:lnTo>
                <a:lnTo>
                  <a:pt x="2188464" y="1549400"/>
                </a:lnTo>
                <a:lnTo>
                  <a:pt x="2150364" y="1587500"/>
                </a:lnTo>
                <a:lnTo>
                  <a:pt x="2109216" y="1612900"/>
                </a:lnTo>
                <a:lnTo>
                  <a:pt x="2066543" y="1651000"/>
                </a:lnTo>
                <a:lnTo>
                  <a:pt x="1975103" y="1701800"/>
                </a:lnTo>
                <a:lnTo>
                  <a:pt x="1926335" y="1739900"/>
                </a:lnTo>
                <a:lnTo>
                  <a:pt x="1876043" y="1752600"/>
                </a:lnTo>
                <a:lnTo>
                  <a:pt x="1824227" y="1778000"/>
                </a:lnTo>
                <a:lnTo>
                  <a:pt x="1770887" y="1803400"/>
                </a:lnTo>
                <a:lnTo>
                  <a:pt x="1716023" y="1816100"/>
                </a:lnTo>
                <a:lnTo>
                  <a:pt x="1659635" y="1841500"/>
                </a:lnTo>
                <a:lnTo>
                  <a:pt x="1603248" y="1854200"/>
                </a:lnTo>
                <a:lnTo>
                  <a:pt x="1484375" y="1879600"/>
                </a:lnTo>
                <a:close/>
              </a:path>
              <a:path w="2472054" h="1892300">
                <a:moveTo>
                  <a:pt x="33527" y="762000"/>
                </a:moveTo>
                <a:lnTo>
                  <a:pt x="33527" y="749300"/>
                </a:lnTo>
                <a:lnTo>
                  <a:pt x="36575" y="749300"/>
                </a:lnTo>
                <a:lnTo>
                  <a:pt x="33527" y="762000"/>
                </a:lnTo>
                <a:close/>
              </a:path>
              <a:path w="2472054" h="1892300">
                <a:moveTo>
                  <a:pt x="8272" y="950684"/>
                </a:moveTo>
                <a:lnTo>
                  <a:pt x="7619" y="939800"/>
                </a:lnTo>
                <a:lnTo>
                  <a:pt x="1523" y="914400"/>
                </a:lnTo>
                <a:lnTo>
                  <a:pt x="9143" y="914400"/>
                </a:lnTo>
                <a:lnTo>
                  <a:pt x="8272" y="950684"/>
                </a:lnTo>
                <a:close/>
              </a:path>
              <a:path w="2472054" h="1892300">
                <a:moveTo>
                  <a:pt x="1048512" y="1879600"/>
                </a:moveTo>
                <a:lnTo>
                  <a:pt x="987551" y="1879600"/>
                </a:lnTo>
                <a:lnTo>
                  <a:pt x="926591" y="1866900"/>
                </a:lnTo>
                <a:lnTo>
                  <a:pt x="810767" y="1841500"/>
                </a:lnTo>
                <a:lnTo>
                  <a:pt x="755903" y="1816100"/>
                </a:lnTo>
                <a:lnTo>
                  <a:pt x="701039" y="1803400"/>
                </a:lnTo>
                <a:lnTo>
                  <a:pt x="647700" y="1778000"/>
                </a:lnTo>
                <a:lnTo>
                  <a:pt x="595883" y="1752600"/>
                </a:lnTo>
                <a:lnTo>
                  <a:pt x="545591" y="1739900"/>
                </a:lnTo>
                <a:lnTo>
                  <a:pt x="496823" y="1701800"/>
                </a:lnTo>
                <a:lnTo>
                  <a:pt x="449580" y="1676400"/>
                </a:lnTo>
                <a:lnTo>
                  <a:pt x="405383" y="1651000"/>
                </a:lnTo>
                <a:lnTo>
                  <a:pt x="362712" y="1612900"/>
                </a:lnTo>
                <a:lnTo>
                  <a:pt x="321564" y="1587500"/>
                </a:lnTo>
                <a:lnTo>
                  <a:pt x="281939" y="1549400"/>
                </a:lnTo>
                <a:lnTo>
                  <a:pt x="245364" y="1511300"/>
                </a:lnTo>
                <a:lnTo>
                  <a:pt x="228600" y="1498600"/>
                </a:lnTo>
                <a:lnTo>
                  <a:pt x="211835" y="1473200"/>
                </a:lnTo>
                <a:lnTo>
                  <a:pt x="195071" y="1460500"/>
                </a:lnTo>
                <a:lnTo>
                  <a:pt x="149351" y="1397000"/>
                </a:lnTo>
                <a:lnTo>
                  <a:pt x="135635" y="1371600"/>
                </a:lnTo>
                <a:lnTo>
                  <a:pt x="121919" y="1358900"/>
                </a:lnTo>
                <a:lnTo>
                  <a:pt x="85343" y="1295400"/>
                </a:lnTo>
                <a:lnTo>
                  <a:pt x="74675" y="1270000"/>
                </a:lnTo>
                <a:lnTo>
                  <a:pt x="65532" y="1244600"/>
                </a:lnTo>
                <a:lnTo>
                  <a:pt x="56387" y="1231900"/>
                </a:lnTo>
                <a:lnTo>
                  <a:pt x="47243" y="1206500"/>
                </a:lnTo>
                <a:lnTo>
                  <a:pt x="32003" y="1155700"/>
                </a:lnTo>
                <a:lnTo>
                  <a:pt x="25907" y="1143000"/>
                </a:lnTo>
                <a:lnTo>
                  <a:pt x="13716" y="1092200"/>
                </a:lnTo>
                <a:lnTo>
                  <a:pt x="10667" y="1066800"/>
                </a:lnTo>
                <a:lnTo>
                  <a:pt x="6096" y="1041400"/>
                </a:lnTo>
                <a:lnTo>
                  <a:pt x="3048" y="1016000"/>
                </a:lnTo>
                <a:lnTo>
                  <a:pt x="0" y="965200"/>
                </a:lnTo>
                <a:lnTo>
                  <a:pt x="0" y="939800"/>
                </a:lnTo>
                <a:lnTo>
                  <a:pt x="6096" y="977900"/>
                </a:lnTo>
                <a:lnTo>
                  <a:pt x="9905" y="977900"/>
                </a:lnTo>
                <a:lnTo>
                  <a:pt x="12191" y="1016000"/>
                </a:lnTo>
                <a:lnTo>
                  <a:pt x="18287" y="1066800"/>
                </a:lnTo>
                <a:lnTo>
                  <a:pt x="22859" y="1092200"/>
                </a:lnTo>
                <a:lnTo>
                  <a:pt x="27432" y="1104900"/>
                </a:lnTo>
                <a:lnTo>
                  <a:pt x="39623" y="1155700"/>
                </a:lnTo>
                <a:lnTo>
                  <a:pt x="54864" y="1206500"/>
                </a:lnTo>
                <a:lnTo>
                  <a:pt x="64007" y="1219200"/>
                </a:lnTo>
                <a:lnTo>
                  <a:pt x="82296" y="1270000"/>
                </a:lnTo>
                <a:lnTo>
                  <a:pt x="92964" y="1295400"/>
                </a:lnTo>
                <a:lnTo>
                  <a:pt x="105155" y="1308100"/>
                </a:lnTo>
                <a:lnTo>
                  <a:pt x="129539" y="1358900"/>
                </a:lnTo>
                <a:lnTo>
                  <a:pt x="141732" y="1371600"/>
                </a:lnTo>
                <a:lnTo>
                  <a:pt x="156971" y="1397000"/>
                </a:lnTo>
                <a:lnTo>
                  <a:pt x="170687" y="1409700"/>
                </a:lnTo>
                <a:lnTo>
                  <a:pt x="185927" y="1435100"/>
                </a:lnTo>
                <a:lnTo>
                  <a:pt x="201167" y="1447800"/>
                </a:lnTo>
                <a:lnTo>
                  <a:pt x="217932" y="1473200"/>
                </a:lnTo>
                <a:lnTo>
                  <a:pt x="251459" y="1511300"/>
                </a:lnTo>
                <a:lnTo>
                  <a:pt x="288035" y="1549400"/>
                </a:lnTo>
                <a:lnTo>
                  <a:pt x="327659" y="1574800"/>
                </a:lnTo>
                <a:lnTo>
                  <a:pt x="326135" y="1574800"/>
                </a:lnTo>
                <a:lnTo>
                  <a:pt x="367283" y="1612900"/>
                </a:lnTo>
                <a:lnTo>
                  <a:pt x="409955" y="1638300"/>
                </a:lnTo>
                <a:lnTo>
                  <a:pt x="454151" y="1676400"/>
                </a:lnTo>
                <a:lnTo>
                  <a:pt x="548639" y="1727200"/>
                </a:lnTo>
                <a:lnTo>
                  <a:pt x="598932" y="1752600"/>
                </a:lnTo>
                <a:lnTo>
                  <a:pt x="650748" y="1778000"/>
                </a:lnTo>
                <a:lnTo>
                  <a:pt x="704087" y="1790700"/>
                </a:lnTo>
                <a:lnTo>
                  <a:pt x="702564" y="1790700"/>
                </a:lnTo>
                <a:lnTo>
                  <a:pt x="757427" y="1816100"/>
                </a:lnTo>
                <a:lnTo>
                  <a:pt x="870203" y="1841500"/>
                </a:lnTo>
                <a:lnTo>
                  <a:pt x="929639" y="1854200"/>
                </a:lnTo>
                <a:lnTo>
                  <a:pt x="928116" y="1854200"/>
                </a:lnTo>
                <a:lnTo>
                  <a:pt x="1048512" y="1879600"/>
                </a:lnTo>
                <a:close/>
              </a:path>
              <a:path w="2472054" h="1892300">
                <a:moveTo>
                  <a:pt x="9905" y="977900"/>
                </a:moveTo>
                <a:lnTo>
                  <a:pt x="7619" y="977900"/>
                </a:lnTo>
                <a:lnTo>
                  <a:pt x="8272" y="950684"/>
                </a:lnTo>
                <a:lnTo>
                  <a:pt x="9905" y="977900"/>
                </a:lnTo>
                <a:close/>
              </a:path>
              <a:path w="2472054" h="1892300">
                <a:moveTo>
                  <a:pt x="1171955" y="1892300"/>
                </a:moveTo>
                <a:lnTo>
                  <a:pt x="1109471" y="1892300"/>
                </a:lnTo>
                <a:lnTo>
                  <a:pt x="1048512" y="1879600"/>
                </a:lnTo>
                <a:lnTo>
                  <a:pt x="1141475" y="1879600"/>
                </a:lnTo>
                <a:lnTo>
                  <a:pt x="1171955" y="1892300"/>
                </a:lnTo>
                <a:close/>
              </a:path>
              <a:path w="2472054" h="1892300">
                <a:moveTo>
                  <a:pt x="1362455" y="1892300"/>
                </a:moveTo>
                <a:lnTo>
                  <a:pt x="1266443" y="1892300"/>
                </a:lnTo>
                <a:lnTo>
                  <a:pt x="1330451" y="1879600"/>
                </a:lnTo>
                <a:lnTo>
                  <a:pt x="1423416" y="1879600"/>
                </a:lnTo>
                <a:lnTo>
                  <a:pt x="1362455" y="18923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10438" y="5015002"/>
            <a:ext cx="3329304" cy="1528620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 marR="5080">
              <a:spcBef>
                <a:spcPts val="100"/>
              </a:spcBef>
            </a:pP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points</a:t>
            </a:r>
            <a:r>
              <a:rPr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forts</a:t>
            </a:r>
            <a:r>
              <a:rPr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3366"/>
                </a:solidFill>
                <a:latin typeface="Arial"/>
                <a:cs typeface="Arial"/>
              </a:rPr>
              <a:t>scolaires,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La</a:t>
            </a:r>
            <a:r>
              <a:rPr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3366"/>
                </a:solidFill>
                <a:latin typeface="Arial"/>
                <a:cs typeface="Arial"/>
              </a:rPr>
              <a:t>motivation,</a:t>
            </a:r>
            <a:endParaRPr>
              <a:latin typeface="Arial"/>
              <a:cs typeface="Arial"/>
            </a:endParaRPr>
          </a:p>
          <a:p>
            <a:pPr marL="12696" marR="196779">
              <a:lnSpc>
                <a:spcPts val="2530"/>
              </a:lnSpc>
              <a:spcBef>
                <a:spcPts val="75"/>
              </a:spcBef>
            </a:pP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méthodes</a:t>
            </a:r>
            <a:r>
              <a:rPr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3366"/>
                </a:solidFill>
                <a:latin typeface="Arial"/>
                <a:cs typeface="Arial"/>
              </a:rPr>
              <a:t>travail,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b="1" spc="-10" dirty="0">
                <a:solidFill>
                  <a:srgbClr val="003366"/>
                </a:solidFill>
                <a:latin typeface="Arial"/>
                <a:cs typeface="Arial"/>
              </a:rPr>
              <a:t> qualités,</a:t>
            </a:r>
            <a:endParaRPr>
              <a:latin typeface="Arial"/>
              <a:cs typeface="Arial"/>
            </a:endParaRPr>
          </a:p>
          <a:p>
            <a:pPr marL="12696">
              <a:lnSpc>
                <a:spcPts val="2433"/>
              </a:lnSpc>
            </a:pPr>
            <a:r>
              <a:rPr b="1" spc="-25" dirty="0">
                <a:solidFill>
                  <a:srgbClr val="003366"/>
                </a:solidFill>
                <a:latin typeface="Arial"/>
                <a:cs typeface="Arial"/>
              </a:rPr>
              <a:t>...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5303" y="3382855"/>
            <a:ext cx="515620" cy="983602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2696">
              <a:spcBef>
                <a:spcPts val="110"/>
              </a:spcBef>
            </a:pPr>
            <a:r>
              <a:rPr sz="6300" b="1" spc="5" dirty="0">
                <a:latin typeface="Arial"/>
                <a:cs typeface="Arial"/>
              </a:rPr>
              <a:t>?</a:t>
            </a:r>
            <a:endParaRPr sz="6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3039" y="2134571"/>
            <a:ext cx="1419225" cy="566818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 marR="5080" indent="74268">
              <a:spcBef>
                <a:spcPts val="100"/>
              </a:spcBef>
            </a:pPr>
            <a:r>
              <a:rPr b="1" spc="-10" dirty="0">
                <a:solidFill>
                  <a:srgbClr val="003366"/>
                </a:solidFill>
                <a:latin typeface="Arial"/>
                <a:cs typeface="Arial"/>
              </a:rPr>
              <a:t>Connaître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3366"/>
                </a:solidFill>
                <a:latin typeface="Arial"/>
                <a:cs typeface="Arial"/>
              </a:rPr>
              <a:t>métiers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00655" y="4882900"/>
            <a:ext cx="1775460" cy="955675"/>
          </a:xfrm>
          <a:custGeom>
            <a:avLst/>
            <a:gdLst/>
            <a:ahLst/>
            <a:cxnLst/>
            <a:rect l="l" t="t" r="r" b="b"/>
            <a:pathLst>
              <a:path w="1775460" h="955675">
                <a:moveTo>
                  <a:pt x="1775459" y="955548"/>
                </a:moveTo>
                <a:lnTo>
                  <a:pt x="0" y="955548"/>
                </a:lnTo>
                <a:lnTo>
                  <a:pt x="0" y="0"/>
                </a:lnTo>
                <a:lnTo>
                  <a:pt x="1775459" y="0"/>
                </a:lnTo>
                <a:lnTo>
                  <a:pt x="1775459" y="3048"/>
                </a:lnTo>
                <a:lnTo>
                  <a:pt x="7620" y="3048"/>
                </a:lnTo>
                <a:lnTo>
                  <a:pt x="4572" y="7620"/>
                </a:lnTo>
                <a:lnTo>
                  <a:pt x="7620" y="7620"/>
                </a:lnTo>
                <a:lnTo>
                  <a:pt x="7620" y="946404"/>
                </a:lnTo>
                <a:lnTo>
                  <a:pt x="4572" y="946404"/>
                </a:lnTo>
                <a:lnTo>
                  <a:pt x="7620" y="950975"/>
                </a:lnTo>
                <a:lnTo>
                  <a:pt x="1775459" y="950975"/>
                </a:lnTo>
                <a:lnTo>
                  <a:pt x="1775459" y="955548"/>
                </a:lnTo>
                <a:close/>
              </a:path>
              <a:path w="1775460" h="955675">
                <a:moveTo>
                  <a:pt x="7620" y="7620"/>
                </a:moveTo>
                <a:lnTo>
                  <a:pt x="4572" y="7620"/>
                </a:lnTo>
                <a:lnTo>
                  <a:pt x="7620" y="3048"/>
                </a:lnTo>
                <a:lnTo>
                  <a:pt x="7620" y="7620"/>
                </a:lnTo>
                <a:close/>
              </a:path>
              <a:path w="1775460" h="955675">
                <a:moveTo>
                  <a:pt x="1766316" y="7620"/>
                </a:moveTo>
                <a:lnTo>
                  <a:pt x="7620" y="7620"/>
                </a:lnTo>
                <a:lnTo>
                  <a:pt x="7620" y="3048"/>
                </a:lnTo>
                <a:lnTo>
                  <a:pt x="1766316" y="3048"/>
                </a:lnTo>
                <a:lnTo>
                  <a:pt x="1766316" y="7620"/>
                </a:lnTo>
                <a:close/>
              </a:path>
              <a:path w="1775460" h="955675">
                <a:moveTo>
                  <a:pt x="1766316" y="950975"/>
                </a:moveTo>
                <a:lnTo>
                  <a:pt x="1766316" y="3048"/>
                </a:lnTo>
                <a:lnTo>
                  <a:pt x="1770888" y="7620"/>
                </a:lnTo>
                <a:lnTo>
                  <a:pt x="1775459" y="7620"/>
                </a:lnTo>
                <a:lnTo>
                  <a:pt x="1775459" y="946404"/>
                </a:lnTo>
                <a:lnTo>
                  <a:pt x="1770888" y="946404"/>
                </a:lnTo>
                <a:lnTo>
                  <a:pt x="1766316" y="950975"/>
                </a:lnTo>
                <a:close/>
              </a:path>
              <a:path w="1775460" h="955675">
                <a:moveTo>
                  <a:pt x="1775459" y="7620"/>
                </a:moveTo>
                <a:lnTo>
                  <a:pt x="1770888" y="7620"/>
                </a:lnTo>
                <a:lnTo>
                  <a:pt x="1766316" y="3048"/>
                </a:lnTo>
                <a:lnTo>
                  <a:pt x="1775459" y="3048"/>
                </a:lnTo>
                <a:lnTo>
                  <a:pt x="1775459" y="7620"/>
                </a:lnTo>
                <a:close/>
              </a:path>
              <a:path w="1775460" h="955675">
                <a:moveTo>
                  <a:pt x="7620" y="950975"/>
                </a:moveTo>
                <a:lnTo>
                  <a:pt x="4572" y="946404"/>
                </a:lnTo>
                <a:lnTo>
                  <a:pt x="7620" y="946404"/>
                </a:lnTo>
                <a:lnTo>
                  <a:pt x="7620" y="950975"/>
                </a:lnTo>
                <a:close/>
              </a:path>
              <a:path w="1775460" h="955675">
                <a:moveTo>
                  <a:pt x="1766316" y="950975"/>
                </a:moveTo>
                <a:lnTo>
                  <a:pt x="7620" y="950975"/>
                </a:lnTo>
                <a:lnTo>
                  <a:pt x="7620" y="946404"/>
                </a:lnTo>
                <a:lnTo>
                  <a:pt x="1766316" y="946404"/>
                </a:lnTo>
                <a:lnTo>
                  <a:pt x="1766316" y="950975"/>
                </a:lnTo>
                <a:close/>
              </a:path>
              <a:path w="1775460" h="955675">
                <a:moveTo>
                  <a:pt x="1775459" y="950975"/>
                </a:moveTo>
                <a:lnTo>
                  <a:pt x="1766316" y="950975"/>
                </a:lnTo>
                <a:lnTo>
                  <a:pt x="1770888" y="946404"/>
                </a:lnTo>
                <a:lnTo>
                  <a:pt x="1775459" y="946404"/>
                </a:lnTo>
                <a:lnTo>
                  <a:pt x="1775459" y="95097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33304" y="5016434"/>
            <a:ext cx="1329055" cy="566818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 marR="5080" indent="28564">
              <a:spcBef>
                <a:spcPts val="100"/>
              </a:spcBef>
            </a:pPr>
            <a:r>
              <a:rPr b="1" spc="-10" dirty="0">
                <a:solidFill>
                  <a:srgbClr val="003366"/>
                </a:solidFill>
                <a:latin typeface="Arial"/>
                <a:cs typeface="Arial"/>
              </a:rPr>
              <a:t>Connaître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3366"/>
                </a:solidFill>
                <a:latin typeface="Arial"/>
                <a:cs typeface="Arial"/>
              </a:rPr>
              <a:t>études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5538" y="3420820"/>
            <a:ext cx="2072162" cy="998345"/>
          </a:xfrm>
          <a:prstGeom prst="rect">
            <a:avLst/>
          </a:prstGeom>
        </p:spPr>
        <p:txBody>
          <a:bodyPr vert="horz" wrap="square" lIns="0" tIns="13330" rIns="0" bIns="0" rtlCol="0">
            <a:spAutoFit/>
          </a:bodyPr>
          <a:lstStyle/>
          <a:p>
            <a:pPr marL="12696" marR="5080" indent="657627">
              <a:spcBef>
                <a:spcPts val="105"/>
              </a:spcBef>
            </a:pPr>
            <a:r>
              <a:rPr sz="3200" b="1" spc="-25" dirty="0">
                <a:solidFill>
                  <a:srgbClr val="003366"/>
                </a:solidFill>
                <a:latin typeface="Arial"/>
                <a:cs typeface="Arial"/>
              </a:rPr>
              <a:t>Se </a:t>
            </a:r>
            <a:r>
              <a:rPr sz="3200" b="1" spc="-10" dirty="0">
                <a:solidFill>
                  <a:srgbClr val="003366"/>
                </a:solidFill>
                <a:latin typeface="Arial"/>
                <a:cs typeface="Arial"/>
              </a:rPr>
              <a:t>connaître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93722" y="4517136"/>
            <a:ext cx="254635" cy="332740"/>
            <a:chOff x="3093720" y="4517135"/>
            <a:chExt cx="254635" cy="332740"/>
          </a:xfrm>
        </p:grpSpPr>
        <p:sp>
          <p:nvSpPr>
            <p:cNvPr id="17" name="object 17"/>
            <p:cNvSpPr/>
            <p:nvPr/>
          </p:nvSpPr>
          <p:spPr>
            <a:xfrm>
              <a:off x="3101340" y="4524756"/>
              <a:ext cx="239395" cy="317500"/>
            </a:xfrm>
            <a:custGeom>
              <a:avLst/>
              <a:gdLst/>
              <a:ahLst/>
              <a:cxnLst/>
              <a:rect l="l" t="t" r="r" b="b"/>
              <a:pathLst>
                <a:path w="239395" h="317500">
                  <a:moveTo>
                    <a:pt x="12192" y="316991"/>
                  </a:moveTo>
                  <a:lnTo>
                    <a:pt x="0" y="248411"/>
                  </a:lnTo>
                  <a:lnTo>
                    <a:pt x="19812" y="263651"/>
                  </a:lnTo>
                  <a:lnTo>
                    <a:pt x="178308" y="27431"/>
                  </a:lnTo>
                  <a:lnTo>
                    <a:pt x="158496" y="13715"/>
                  </a:lnTo>
                  <a:lnTo>
                    <a:pt x="227075" y="0"/>
                  </a:lnTo>
                  <a:lnTo>
                    <a:pt x="239268" y="68579"/>
                  </a:lnTo>
                  <a:lnTo>
                    <a:pt x="219456" y="54863"/>
                  </a:lnTo>
                  <a:lnTo>
                    <a:pt x="60960" y="291083"/>
                  </a:lnTo>
                  <a:lnTo>
                    <a:pt x="80772" y="304799"/>
                  </a:lnTo>
                  <a:lnTo>
                    <a:pt x="12192" y="316991"/>
                  </a:lnTo>
                  <a:close/>
                </a:path>
              </a:pathLst>
            </a:custGeom>
            <a:solidFill>
              <a:srgbClr val="004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3720" y="4517135"/>
              <a:ext cx="254635" cy="332740"/>
            </a:xfrm>
            <a:custGeom>
              <a:avLst/>
              <a:gdLst/>
              <a:ahLst/>
              <a:cxnLst/>
              <a:rect l="l" t="t" r="r" b="b"/>
              <a:pathLst>
                <a:path w="254635" h="332739">
                  <a:moveTo>
                    <a:pt x="185075" y="25468"/>
                  </a:moveTo>
                  <a:lnTo>
                    <a:pt x="169164" y="15240"/>
                  </a:lnTo>
                  <a:lnTo>
                    <a:pt x="164592" y="15240"/>
                  </a:lnTo>
                  <a:lnTo>
                    <a:pt x="233172" y="1524"/>
                  </a:lnTo>
                  <a:lnTo>
                    <a:pt x="236219" y="0"/>
                  </a:lnTo>
                  <a:lnTo>
                    <a:pt x="240792" y="3048"/>
                  </a:lnTo>
                  <a:lnTo>
                    <a:pt x="240792" y="7619"/>
                  </a:lnTo>
                  <a:lnTo>
                    <a:pt x="241103" y="9144"/>
                  </a:lnTo>
                  <a:lnTo>
                    <a:pt x="227076" y="9144"/>
                  </a:lnTo>
                  <a:lnTo>
                    <a:pt x="228599" y="16764"/>
                  </a:lnTo>
                  <a:lnTo>
                    <a:pt x="185075" y="25468"/>
                  </a:lnTo>
                  <a:close/>
                </a:path>
                <a:path w="254635" h="332739">
                  <a:moveTo>
                    <a:pt x="228600" y="16764"/>
                  </a:moveTo>
                  <a:lnTo>
                    <a:pt x="227076" y="9144"/>
                  </a:lnTo>
                  <a:lnTo>
                    <a:pt x="236219" y="15240"/>
                  </a:lnTo>
                  <a:lnTo>
                    <a:pt x="228600" y="16764"/>
                  </a:lnTo>
                  <a:close/>
                </a:path>
                <a:path w="254635" h="332739">
                  <a:moveTo>
                    <a:pt x="254508" y="77724"/>
                  </a:moveTo>
                  <a:lnTo>
                    <a:pt x="240792" y="77724"/>
                  </a:lnTo>
                  <a:lnTo>
                    <a:pt x="251460" y="71628"/>
                  </a:lnTo>
                  <a:lnTo>
                    <a:pt x="237411" y="60821"/>
                  </a:lnTo>
                  <a:lnTo>
                    <a:pt x="228600" y="16764"/>
                  </a:lnTo>
                  <a:lnTo>
                    <a:pt x="236219" y="15240"/>
                  </a:lnTo>
                  <a:lnTo>
                    <a:pt x="227076" y="9144"/>
                  </a:lnTo>
                  <a:lnTo>
                    <a:pt x="241103" y="9144"/>
                  </a:lnTo>
                  <a:lnTo>
                    <a:pt x="254508" y="74676"/>
                  </a:lnTo>
                  <a:lnTo>
                    <a:pt x="254508" y="77724"/>
                  </a:lnTo>
                  <a:close/>
                </a:path>
                <a:path w="254635" h="332739">
                  <a:moveTo>
                    <a:pt x="176448" y="37013"/>
                  </a:moveTo>
                  <a:lnTo>
                    <a:pt x="161544" y="27432"/>
                  </a:lnTo>
                  <a:lnTo>
                    <a:pt x="160020" y="25908"/>
                  </a:lnTo>
                  <a:lnTo>
                    <a:pt x="158496" y="22860"/>
                  </a:lnTo>
                  <a:lnTo>
                    <a:pt x="158496" y="19812"/>
                  </a:lnTo>
                  <a:lnTo>
                    <a:pt x="160020" y="16764"/>
                  </a:lnTo>
                  <a:lnTo>
                    <a:pt x="161544" y="15240"/>
                  </a:lnTo>
                  <a:lnTo>
                    <a:pt x="169164" y="15240"/>
                  </a:lnTo>
                  <a:lnTo>
                    <a:pt x="167640" y="28956"/>
                  </a:lnTo>
                  <a:lnTo>
                    <a:pt x="190500" y="28956"/>
                  </a:lnTo>
                  <a:lnTo>
                    <a:pt x="193548" y="32004"/>
                  </a:lnTo>
                  <a:lnTo>
                    <a:pt x="179831" y="32004"/>
                  </a:lnTo>
                  <a:lnTo>
                    <a:pt x="176448" y="37013"/>
                  </a:lnTo>
                  <a:close/>
                </a:path>
                <a:path w="254635" h="332739">
                  <a:moveTo>
                    <a:pt x="167640" y="28956"/>
                  </a:moveTo>
                  <a:lnTo>
                    <a:pt x="169164" y="15240"/>
                  </a:lnTo>
                  <a:lnTo>
                    <a:pt x="185075" y="25468"/>
                  </a:lnTo>
                  <a:lnTo>
                    <a:pt x="167640" y="28956"/>
                  </a:lnTo>
                  <a:close/>
                </a:path>
                <a:path w="254635" h="332739">
                  <a:moveTo>
                    <a:pt x="190500" y="28956"/>
                  </a:moveTo>
                  <a:lnTo>
                    <a:pt x="167640" y="28956"/>
                  </a:lnTo>
                  <a:lnTo>
                    <a:pt x="185075" y="25468"/>
                  </a:lnTo>
                  <a:lnTo>
                    <a:pt x="190500" y="28956"/>
                  </a:lnTo>
                  <a:close/>
                </a:path>
                <a:path w="254635" h="332739">
                  <a:moveTo>
                    <a:pt x="182879" y="41148"/>
                  </a:moveTo>
                  <a:lnTo>
                    <a:pt x="176448" y="37013"/>
                  </a:lnTo>
                  <a:lnTo>
                    <a:pt x="179831" y="32004"/>
                  </a:lnTo>
                  <a:lnTo>
                    <a:pt x="182879" y="41148"/>
                  </a:lnTo>
                  <a:close/>
                </a:path>
                <a:path w="254635" h="332739">
                  <a:moveTo>
                    <a:pt x="190994" y="41148"/>
                  </a:moveTo>
                  <a:lnTo>
                    <a:pt x="182879" y="41148"/>
                  </a:lnTo>
                  <a:lnTo>
                    <a:pt x="179831" y="32004"/>
                  </a:lnTo>
                  <a:lnTo>
                    <a:pt x="193548" y="32004"/>
                  </a:lnTo>
                  <a:lnTo>
                    <a:pt x="193548" y="36576"/>
                  </a:lnTo>
                  <a:lnTo>
                    <a:pt x="192024" y="39624"/>
                  </a:lnTo>
                  <a:lnTo>
                    <a:pt x="190994" y="41148"/>
                  </a:lnTo>
                  <a:close/>
                </a:path>
                <a:path w="254635" h="332739">
                  <a:moveTo>
                    <a:pt x="38673" y="266700"/>
                  </a:moveTo>
                  <a:lnTo>
                    <a:pt x="21336" y="266700"/>
                  </a:lnTo>
                  <a:lnTo>
                    <a:pt x="32004" y="265176"/>
                  </a:lnTo>
                  <a:lnTo>
                    <a:pt x="25283" y="260855"/>
                  </a:lnTo>
                  <a:lnTo>
                    <a:pt x="176448" y="37013"/>
                  </a:lnTo>
                  <a:lnTo>
                    <a:pt x="182879" y="41148"/>
                  </a:lnTo>
                  <a:lnTo>
                    <a:pt x="190994" y="41148"/>
                  </a:lnTo>
                  <a:lnTo>
                    <a:pt x="38673" y="266700"/>
                  </a:lnTo>
                  <a:close/>
                </a:path>
                <a:path w="254635" h="332739">
                  <a:moveTo>
                    <a:pt x="71324" y="307979"/>
                  </a:moveTo>
                  <a:lnTo>
                    <a:pt x="64008" y="303276"/>
                  </a:lnTo>
                  <a:lnTo>
                    <a:pt x="60960" y="301752"/>
                  </a:lnTo>
                  <a:lnTo>
                    <a:pt x="60960" y="297180"/>
                  </a:lnTo>
                  <a:lnTo>
                    <a:pt x="62484" y="294132"/>
                  </a:lnTo>
                  <a:lnTo>
                    <a:pt x="220979" y="59436"/>
                  </a:lnTo>
                  <a:lnTo>
                    <a:pt x="224028" y="56388"/>
                  </a:lnTo>
                  <a:lnTo>
                    <a:pt x="227076" y="54864"/>
                  </a:lnTo>
                  <a:lnTo>
                    <a:pt x="231648" y="56388"/>
                  </a:lnTo>
                  <a:lnTo>
                    <a:pt x="237411" y="60821"/>
                  </a:lnTo>
                  <a:lnTo>
                    <a:pt x="238658" y="67056"/>
                  </a:lnTo>
                  <a:lnTo>
                    <a:pt x="233172" y="67056"/>
                  </a:lnTo>
                  <a:lnTo>
                    <a:pt x="222504" y="68580"/>
                  </a:lnTo>
                  <a:lnTo>
                    <a:pt x="229224" y="72900"/>
                  </a:lnTo>
                  <a:lnTo>
                    <a:pt x="80851" y="292608"/>
                  </a:lnTo>
                  <a:lnTo>
                    <a:pt x="71628" y="292608"/>
                  </a:lnTo>
                  <a:lnTo>
                    <a:pt x="74676" y="301752"/>
                  </a:lnTo>
                  <a:lnTo>
                    <a:pt x="85852" y="301752"/>
                  </a:lnTo>
                  <a:lnTo>
                    <a:pt x="90593" y="304800"/>
                  </a:lnTo>
                  <a:lnTo>
                    <a:pt x="86868" y="304800"/>
                  </a:lnTo>
                  <a:lnTo>
                    <a:pt x="71324" y="307979"/>
                  </a:lnTo>
                  <a:close/>
                </a:path>
                <a:path w="254635" h="332739">
                  <a:moveTo>
                    <a:pt x="240792" y="77724"/>
                  </a:moveTo>
                  <a:lnTo>
                    <a:pt x="237411" y="60821"/>
                  </a:lnTo>
                  <a:lnTo>
                    <a:pt x="251460" y="71628"/>
                  </a:lnTo>
                  <a:lnTo>
                    <a:pt x="240792" y="77724"/>
                  </a:lnTo>
                  <a:close/>
                </a:path>
                <a:path w="254635" h="332739">
                  <a:moveTo>
                    <a:pt x="229224" y="72900"/>
                  </a:moveTo>
                  <a:lnTo>
                    <a:pt x="222504" y="68580"/>
                  </a:lnTo>
                  <a:lnTo>
                    <a:pt x="233172" y="67056"/>
                  </a:lnTo>
                  <a:lnTo>
                    <a:pt x="229224" y="72900"/>
                  </a:lnTo>
                  <a:close/>
                </a:path>
                <a:path w="254635" h="332739">
                  <a:moveTo>
                    <a:pt x="248412" y="83820"/>
                  </a:moveTo>
                  <a:lnTo>
                    <a:pt x="245364" y="83820"/>
                  </a:lnTo>
                  <a:lnTo>
                    <a:pt x="243840" y="82296"/>
                  </a:lnTo>
                  <a:lnTo>
                    <a:pt x="229224" y="72900"/>
                  </a:lnTo>
                  <a:lnTo>
                    <a:pt x="233172" y="67056"/>
                  </a:lnTo>
                  <a:lnTo>
                    <a:pt x="238658" y="67056"/>
                  </a:lnTo>
                  <a:lnTo>
                    <a:pt x="240792" y="77724"/>
                  </a:lnTo>
                  <a:lnTo>
                    <a:pt x="254508" y="77724"/>
                  </a:lnTo>
                  <a:lnTo>
                    <a:pt x="252984" y="80772"/>
                  </a:lnTo>
                  <a:lnTo>
                    <a:pt x="251460" y="82296"/>
                  </a:lnTo>
                  <a:lnTo>
                    <a:pt x="248412" y="83820"/>
                  </a:lnTo>
                  <a:close/>
                </a:path>
                <a:path w="254635" h="332739">
                  <a:moveTo>
                    <a:pt x="21336" y="332232"/>
                  </a:moveTo>
                  <a:lnTo>
                    <a:pt x="18288" y="332232"/>
                  </a:lnTo>
                  <a:lnTo>
                    <a:pt x="13716" y="330708"/>
                  </a:lnTo>
                  <a:lnTo>
                    <a:pt x="13716" y="326136"/>
                  </a:lnTo>
                  <a:lnTo>
                    <a:pt x="0" y="257556"/>
                  </a:lnTo>
                  <a:lnTo>
                    <a:pt x="0" y="256032"/>
                  </a:lnTo>
                  <a:lnTo>
                    <a:pt x="1524" y="252984"/>
                  </a:lnTo>
                  <a:lnTo>
                    <a:pt x="3048" y="251460"/>
                  </a:lnTo>
                  <a:lnTo>
                    <a:pt x="6096" y="249936"/>
                  </a:lnTo>
                  <a:lnTo>
                    <a:pt x="9144" y="249936"/>
                  </a:lnTo>
                  <a:lnTo>
                    <a:pt x="10668" y="251460"/>
                  </a:lnTo>
                  <a:lnTo>
                    <a:pt x="17780" y="256032"/>
                  </a:lnTo>
                  <a:lnTo>
                    <a:pt x="13716" y="256032"/>
                  </a:lnTo>
                  <a:lnTo>
                    <a:pt x="3048" y="262128"/>
                  </a:lnTo>
                  <a:lnTo>
                    <a:pt x="16766" y="270947"/>
                  </a:lnTo>
                  <a:lnTo>
                    <a:pt x="26228" y="317203"/>
                  </a:lnTo>
                  <a:lnTo>
                    <a:pt x="19812" y="318516"/>
                  </a:lnTo>
                  <a:lnTo>
                    <a:pt x="27432" y="323088"/>
                  </a:lnTo>
                  <a:lnTo>
                    <a:pt x="67056" y="323088"/>
                  </a:lnTo>
                  <a:lnTo>
                    <a:pt x="21336" y="332232"/>
                  </a:lnTo>
                  <a:close/>
                </a:path>
                <a:path w="254635" h="332739">
                  <a:moveTo>
                    <a:pt x="16766" y="270947"/>
                  </a:moveTo>
                  <a:lnTo>
                    <a:pt x="3048" y="262128"/>
                  </a:lnTo>
                  <a:lnTo>
                    <a:pt x="13716" y="256032"/>
                  </a:lnTo>
                  <a:lnTo>
                    <a:pt x="16766" y="270947"/>
                  </a:lnTo>
                  <a:close/>
                </a:path>
                <a:path w="254635" h="332739">
                  <a:moveTo>
                    <a:pt x="27432" y="278892"/>
                  </a:moveTo>
                  <a:lnTo>
                    <a:pt x="24384" y="275844"/>
                  </a:lnTo>
                  <a:lnTo>
                    <a:pt x="16766" y="270947"/>
                  </a:lnTo>
                  <a:lnTo>
                    <a:pt x="13716" y="256032"/>
                  </a:lnTo>
                  <a:lnTo>
                    <a:pt x="17780" y="256032"/>
                  </a:lnTo>
                  <a:lnTo>
                    <a:pt x="25283" y="260855"/>
                  </a:lnTo>
                  <a:lnTo>
                    <a:pt x="21336" y="266700"/>
                  </a:lnTo>
                  <a:lnTo>
                    <a:pt x="38673" y="266700"/>
                  </a:lnTo>
                  <a:lnTo>
                    <a:pt x="33528" y="274320"/>
                  </a:lnTo>
                  <a:lnTo>
                    <a:pt x="30480" y="277368"/>
                  </a:lnTo>
                  <a:lnTo>
                    <a:pt x="27432" y="278892"/>
                  </a:lnTo>
                  <a:close/>
                </a:path>
                <a:path w="254635" h="332739">
                  <a:moveTo>
                    <a:pt x="21336" y="266700"/>
                  </a:moveTo>
                  <a:lnTo>
                    <a:pt x="25283" y="260855"/>
                  </a:lnTo>
                  <a:lnTo>
                    <a:pt x="32004" y="265176"/>
                  </a:lnTo>
                  <a:lnTo>
                    <a:pt x="21336" y="266700"/>
                  </a:lnTo>
                  <a:close/>
                </a:path>
                <a:path w="254635" h="332739">
                  <a:moveTo>
                    <a:pt x="74676" y="301752"/>
                  </a:moveTo>
                  <a:lnTo>
                    <a:pt x="71628" y="292608"/>
                  </a:lnTo>
                  <a:lnTo>
                    <a:pt x="78059" y="296742"/>
                  </a:lnTo>
                  <a:lnTo>
                    <a:pt x="74676" y="301752"/>
                  </a:lnTo>
                  <a:close/>
                </a:path>
                <a:path w="254635" h="332739">
                  <a:moveTo>
                    <a:pt x="78059" y="296742"/>
                  </a:moveTo>
                  <a:lnTo>
                    <a:pt x="71628" y="292608"/>
                  </a:lnTo>
                  <a:lnTo>
                    <a:pt x="80851" y="292608"/>
                  </a:lnTo>
                  <a:lnTo>
                    <a:pt x="78059" y="296742"/>
                  </a:lnTo>
                  <a:close/>
                </a:path>
                <a:path w="254635" h="332739">
                  <a:moveTo>
                    <a:pt x="85852" y="301752"/>
                  </a:moveTo>
                  <a:lnTo>
                    <a:pt x="74676" y="301752"/>
                  </a:lnTo>
                  <a:lnTo>
                    <a:pt x="78059" y="296742"/>
                  </a:lnTo>
                  <a:lnTo>
                    <a:pt x="85852" y="301752"/>
                  </a:lnTo>
                  <a:close/>
                </a:path>
                <a:path w="254635" h="332739">
                  <a:moveTo>
                    <a:pt x="85344" y="316992"/>
                  </a:moveTo>
                  <a:lnTo>
                    <a:pt x="71324" y="307979"/>
                  </a:lnTo>
                  <a:lnTo>
                    <a:pt x="86868" y="304800"/>
                  </a:lnTo>
                  <a:lnTo>
                    <a:pt x="85344" y="316992"/>
                  </a:lnTo>
                  <a:close/>
                </a:path>
                <a:path w="254635" h="332739">
                  <a:moveTo>
                    <a:pt x="93726" y="316992"/>
                  </a:moveTo>
                  <a:lnTo>
                    <a:pt x="85344" y="316992"/>
                  </a:lnTo>
                  <a:lnTo>
                    <a:pt x="86868" y="304800"/>
                  </a:lnTo>
                  <a:lnTo>
                    <a:pt x="90593" y="304800"/>
                  </a:lnTo>
                  <a:lnTo>
                    <a:pt x="92964" y="306324"/>
                  </a:lnTo>
                  <a:lnTo>
                    <a:pt x="94488" y="307848"/>
                  </a:lnTo>
                  <a:lnTo>
                    <a:pt x="96012" y="310896"/>
                  </a:lnTo>
                  <a:lnTo>
                    <a:pt x="96012" y="313944"/>
                  </a:lnTo>
                  <a:lnTo>
                    <a:pt x="94488" y="315468"/>
                  </a:lnTo>
                  <a:lnTo>
                    <a:pt x="93726" y="316992"/>
                  </a:lnTo>
                  <a:close/>
                </a:path>
                <a:path w="254635" h="332739">
                  <a:moveTo>
                    <a:pt x="67056" y="323088"/>
                  </a:moveTo>
                  <a:lnTo>
                    <a:pt x="27432" y="323088"/>
                  </a:lnTo>
                  <a:lnTo>
                    <a:pt x="26228" y="317203"/>
                  </a:lnTo>
                  <a:lnTo>
                    <a:pt x="71324" y="307979"/>
                  </a:lnTo>
                  <a:lnTo>
                    <a:pt x="85344" y="316992"/>
                  </a:lnTo>
                  <a:lnTo>
                    <a:pt x="93726" y="316992"/>
                  </a:lnTo>
                  <a:lnTo>
                    <a:pt x="92964" y="318516"/>
                  </a:lnTo>
                  <a:lnTo>
                    <a:pt x="89916" y="318516"/>
                  </a:lnTo>
                  <a:lnTo>
                    <a:pt x="67056" y="323088"/>
                  </a:lnTo>
                  <a:close/>
                </a:path>
                <a:path w="254635" h="332739">
                  <a:moveTo>
                    <a:pt x="27432" y="323088"/>
                  </a:moveTo>
                  <a:lnTo>
                    <a:pt x="19812" y="318516"/>
                  </a:lnTo>
                  <a:lnTo>
                    <a:pt x="26228" y="317203"/>
                  </a:lnTo>
                  <a:lnTo>
                    <a:pt x="27432" y="323088"/>
                  </a:lnTo>
                  <a:close/>
                </a:path>
              </a:pathLst>
            </a:custGeom>
            <a:solidFill>
              <a:srgbClr val="003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200655" y="2040640"/>
            <a:ext cx="1775460" cy="1320165"/>
            <a:chOff x="2200655" y="2040636"/>
            <a:chExt cx="1775460" cy="1320165"/>
          </a:xfrm>
        </p:grpSpPr>
        <p:sp>
          <p:nvSpPr>
            <p:cNvPr id="20" name="object 20"/>
            <p:cNvSpPr/>
            <p:nvPr/>
          </p:nvSpPr>
          <p:spPr>
            <a:xfrm>
              <a:off x="2200655" y="2040636"/>
              <a:ext cx="1775460" cy="954405"/>
            </a:xfrm>
            <a:custGeom>
              <a:avLst/>
              <a:gdLst/>
              <a:ahLst/>
              <a:cxnLst/>
              <a:rect l="l" t="t" r="r" b="b"/>
              <a:pathLst>
                <a:path w="1775460" h="954405">
                  <a:moveTo>
                    <a:pt x="1775459" y="954024"/>
                  </a:moveTo>
                  <a:lnTo>
                    <a:pt x="0" y="954024"/>
                  </a:lnTo>
                  <a:lnTo>
                    <a:pt x="0" y="0"/>
                  </a:lnTo>
                  <a:lnTo>
                    <a:pt x="1775459" y="0"/>
                  </a:lnTo>
                  <a:lnTo>
                    <a:pt x="1775459" y="3048"/>
                  </a:lnTo>
                  <a:lnTo>
                    <a:pt x="7620" y="3048"/>
                  </a:lnTo>
                  <a:lnTo>
                    <a:pt x="4572" y="7620"/>
                  </a:lnTo>
                  <a:lnTo>
                    <a:pt x="7620" y="7620"/>
                  </a:lnTo>
                  <a:lnTo>
                    <a:pt x="7620" y="946404"/>
                  </a:lnTo>
                  <a:lnTo>
                    <a:pt x="4572" y="946404"/>
                  </a:lnTo>
                  <a:lnTo>
                    <a:pt x="7620" y="950975"/>
                  </a:lnTo>
                  <a:lnTo>
                    <a:pt x="1775459" y="950975"/>
                  </a:lnTo>
                  <a:lnTo>
                    <a:pt x="1775459" y="954024"/>
                  </a:lnTo>
                  <a:close/>
                </a:path>
                <a:path w="1775460" h="954405">
                  <a:moveTo>
                    <a:pt x="7620" y="7620"/>
                  </a:moveTo>
                  <a:lnTo>
                    <a:pt x="4572" y="7620"/>
                  </a:lnTo>
                  <a:lnTo>
                    <a:pt x="7620" y="3048"/>
                  </a:lnTo>
                  <a:lnTo>
                    <a:pt x="7620" y="7620"/>
                  </a:lnTo>
                  <a:close/>
                </a:path>
                <a:path w="1775460" h="954405">
                  <a:moveTo>
                    <a:pt x="1766316" y="7620"/>
                  </a:moveTo>
                  <a:lnTo>
                    <a:pt x="7620" y="7620"/>
                  </a:lnTo>
                  <a:lnTo>
                    <a:pt x="7620" y="3048"/>
                  </a:lnTo>
                  <a:lnTo>
                    <a:pt x="1766316" y="3048"/>
                  </a:lnTo>
                  <a:lnTo>
                    <a:pt x="1766316" y="7620"/>
                  </a:lnTo>
                  <a:close/>
                </a:path>
                <a:path w="1775460" h="954405">
                  <a:moveTo>
                    <a:pt x="1766316" y="950975"/>
                  </a:moveTo>
                  <a:lnTo>
                    <a:pt x="1766316" y="3048"/>
                  </a:lnTo>
                  <a:lnTo>
                    <a:pt x="1770888" y="7620"/>
                  </a:lnTo>
                  <a:lnTo>
                    <a:pt x="1775459" y="7620"/>
                  </a:lnTo>
                  <a:lnTo>
                    <a:pt x="1775459" y="946404"/>
                  </a:lnTo>
                  <a:lnTo>
                    <a:pt x="1770888" y="946404"/>
                  </a:lnTo>
                  <a:lnTo>
                    <a:pt x="1766316" y="950975"/>
                  </a:lnTo>
                  <a:close/>
                </a:path>
                <a:path w="1775460" h="954405">
                  <a:moveTo>
                    <a:pt x="1775459" y="7620"/>
                  </a:moveTo>
                  <a:lnTo>
                    <a:pt x="1770888" y="7620"/>
                  </a:lnTo>
                  <a:lnTo>
                    <a:pt x="1766316" y="3048"/>
                  </a:lnTo>
                  <a:lnTo>
                    <a:pt x="1775459" y="3048"/>
                  </a:lnTo>
                  <a:lnTo>
                    <a:pt x="1775459" y="7620"/>
                  </a:lnTo>
                  <a:close/>
                </a:path>
                <a:path w="1775460" h="954405">
                  <a:moveTo>
                    <a:pt x="7620" y="950975"/>
                  </a:moveTo>
                  <a:lnTo>
                    <a:pt x="4572" y="946404"/>
                  </a:lnTo>
                  <a:lnTo>
                    <a:pt x="7620" y="946404"/>
                  </a:lnTo>
                  <a:lnTo>
                    <a:pt x="7620" y="950975"/>
                  </a:lnTo>
                  <a:close/>
                </a:path>
                <a:path w="1775460" h="954405">
                  <a:moveTo>
                    <a:pt x="1766316" y="950975"/>
                  </a:moveTo>
                  <a:lnTo>
                    <a:pt x="7620" y="950975"/>
                  </a:lnTo>
                  <a:lnTo>
                    <a:pt x="7620" y="946404"/>
                  </a:lnTo>
                  <a:lnTo>
                    <a:pt x="1766316" y="946404"/>
                  </a:lnTo>
                  <a:lnTo>
                    <a:pt x="1766316" y="950975"/>
                  </a:lnTo>
                  <a:close/>
                </a:path>
                <a:path w="1775460" h="954405">
                  <a:moveTo>
                    <a:pt x="1775459" y="950975"/>
                  </a:moveTo>
                  <a:lnTo>
                    <a:pt x="1766316" y="950975"/>
                  </a:lnTo>
                  <a:lnTo>
                    <a:pt x="1770888" y="946404"/>
                  </a:lnTo>
                  <a:lnTo>
                    <a:pt x="1775459" y="946404"/>
                  </a:lnTo>
                  <a:lnTo>
                    <a:pt x="1775459" y="950975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90672" y="3035808"/>
              <a:ext cx="241300" cy="317500"/>
            </a:xfrm>
            <a:custGeom>
              <a:avLst/>
              <a:gdLst/>
              <a:ahLst/>
              <a:cxnLst/>
              <a:rect l="l" t="t" r="r" b="b"/>
              <a:pathLst>
                <a:path w="241300" h="317500">
                  <a:moveTo>
                    <a:pt x="227076" y="316991"/>
                  </a:moveTo>
                  <a:lnTo>
                    <a:pt x="158496" y="303276"/>
                  </a:lnTo>
                  <a:lnTo>
                    <a:pt x="178308" y="289559"/>
                  </a:lnTo>
                  <a:lnTo>
                    <a:pt x="19812" y="54864"/>
                  </a:lnTo>
                  <a:lnTo>
                    <a:pt x="0" y="68580"/>
                  </a:lnTo>
                  <a:lnTo>
                    <a:pt x="13716" y="0"/>
                  </a:lnTo>
                  <a:lnTo>
                    <a:pt x="82296" y="13716"/>
                  </a:lnTo>
                  <a:lnTo>
                    <a:pt x="60960" y="27432"/>
                  </a:lnTo>
                  <a:lnTo>
                    <a:pt x="219456" y="262128"/>
                  </a:lnTo>
                  <a:lnTo>
                    <a:pt x="240792" y="248411"/>
                  </a:lnTo>
                  <a:lnTo>
                    <a:pt x="227076" y="316991"/>
                  </a:lnTo>
                  <a:close/>
                </a:path>
              </a:pathLst>
            </a:custGeom>
            <a:solidFill>
              <a:srgbClr val="004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83051" y="3028188"/>
              <a:ext cx="254635" cy="332740"/>
            </a:xfrm>
            <a:custGeom>
              <a:avLst/>
              <a:gdLst/>
              <a:ahLst/>
              <a:cxnLst/>
              <a:rect l="l" t="t" r="r" b="b"/>
              <a:pathLst>
                <a:path w="254635" h="332739">
                  <a:moveTo>
                    <a:pt x="9144" y="82296"/>
                  </a:moveTo>
                  <a:lnTo>
                    <a:pt x="6096" y="82296"/>
                  </a:lnTo>
                  <a:lnTo>
                    <a:pt x="3048" y="80772"/>
                  </a:lnTo>
                  <a:lnTo>
                    <a:pt x="0" y="77724"/>
                  </a:lnTo>
                  <a:lnTo>
                    <a:pt x="0" y="74676"/>
                  </a:lnTo>
                  <a:lnTo>
                    <a:pt x="13716" y="6096"/>
                  </a:lnTo>
                  <a:lnTo>
                    <a:pt x="15240" y="1524"/>
                  </a:lnTo>
                  <a:lnTo>
                    <a:pt x="18288" y="0"/>
                  </a:lnTo>
                  <a:lnTo>
                    <a:pt x="22860" y="0"/>
                  </a:lnTo>
                  <a:lnTo>
                    <a:pt x="67564" y="9144"/>
                  </a:lnTo>
                  <a:lnTo>
                    <a:pt x="27432" y="9144"/>
                  </a:lnTo>
                  <a:lnTo>
                    <a:pt x="19812" y="13716"/>
                  </a:lnTo>
                  <a:lnTo>
                    <a:pt x="26259" y="15005"/>
                  </a:lnTo>
                  <a:lnTo>
                    <a:pt x="17038" y="61109"/>
                  </a:lnTo>
                  <a:lnTo>
                    <a:pt x="3048" y="70104"/>
                  </a:lnTo>
                  <a:lnTo>
                    <a:pt x="13716" y="77724"/>
                  </a:lnTo>
                  <a:lnTo>
                    <a:pt x="15409" y="77724"/>
                  </a:lnTo>
                  <a:lnTo>
                    <a:pt x="10668" y="80772"/>
                  </a:lnTo>
                  <a:lnTo>
                    <a:pt x="9144" y="82296"/>
                  </a:lnTo>
                  <a:close/>
                </a:path>
                <a:path w="254635" h="332739">
                  <a:moveTo>
                    <a:pt x="26259" y="15005"/>
                  </a:moveTo>
                  <a:lnTo>
                    <a:pt x="19812" y="13716"/>
                  </a:lnTo>
                  <a:lnTo>
                    <a:pt x="27432" y="9144"/>
                  </a:lnTo>
                  <a:lnTo>
                    <a:pt x="26259" y="15005"/>
                  </a:lnTo>
                  <a:close/>
                </a:path>
                <a:path w="254635" h="332739">
                  <a:moveTo>
                    <a:pt x="72363" y="24226"/>
                  </a:moveTo>
                  <a:lnTo>
                    <a:pt x="26259" y="15005"/>
                  </a:lnTo>
                  <a:lnTo>
                    <a:pt x="27432" y="9144"/>
                  </a:lnTo>
                  <a:lnTo>
                    <a:pt x="67564" y="9144"/>
                  </a:lnTo>
                  <a:lnTo>
                    <a:pt x="89916" y="13716"/>
                  </a:lnTo>
                  <a:lnTo>
                    <a:pt x="92964" y="13716"/>
                  </a:lnTo>
                  <a:lnTo>
                    <a:pt x="94488" y="15240"/>
                  </a:lnTo>
                  <a:lnTo>
                    <a:pt x="85344" y="15240"/>
                  </a:lnTo>
                  <a:lnTo>
                    <a:pt x="72363" y="24226"/>
                  </a:lnTo>
                  <a:close/>
                </a:path>
                <a:path w="254635" h="332739">
                  <a:moveTo>
                    <a:pt x="88392" y="27432"/>
                  </a:moveTo>
                  <a:lnTo>
                    <a:pt x="72363" y="24226"/>
                  </a:lnTo>
                  <a:lnTo>
                    <a:pt x="85344" y="15240"/>
                  </a:lnTo>
                  <a:lnTo>
                    <a:pt x="88392" y="27432"/>
                  </a:lnTo>
                  <a:close/>
                </a:path>
                <a:path w="254635" h="332739">
                  <a:moveTo>
                    <a:pt x="90762" y="27432"/>
                  </a:moveTo>
                  <a:lnTo>
                    <a:pt x="88392" y="27432"/>
                  </a:lnTo>
                  <a:lnTo>
                    <a:pt x="85344" y="15240"/>
                  </a:lnTo>
                  <a:lnTo>
                    <a:pt x="94488" y="15240"/>
                  </a:lnTo>
                  <a:lnTo>
                    <a:pt x="96012" y="16764"/>
                  </a:lnTo>
                  <a:lnTo>
                    <a:pt x="96012" y="24384"/>
                  </a:lnTo>
                  <a:lnTo>
                    <a:pt x="92964" y="25908"/>
                  </a:lnTo>
                  <a:lnTo>
                    <a:pt x="90762" y="27432"/>
                  </a:lnTo>
                  <a:close/>
                </a:path>
                <a:path w="254635" h="332739">
                  <a:moveTo>
                    <a:pt x="228600" y="277368"/>
                  </a:moveTo>
                  <a:lnTo>
                    <a:pt x="224028" y="277368"/>
                  </a:lnTo>
                  <a:lnTo>
                    <a:pt x="220979" y="272795"/>
                  </a:lnTo>
                  <a:lnTo>
                    <a:pt x="62484" y="38100"/>
                  </a:lnTo>
                  <a:lnTo>
                    <a:pt x="60960" y="35052"/>
                  </a:lnTo>
                  <a:lnTo>
                    <a:pt x="60960" y="30480"/>
                  </a:lnTo>
                  <a:lnTo>
                    <a:pt x="65532" y="28956"/>
                  </a:lnTo>
                  <a:lnTo>
                    <a:pt x="72363" y="24226"/>
                  </a:lnTo>
                  <a:lnTo>
                    <a:pt x="88392" y="27432"/>
                  </a:lnTo>
                  <a:lnTo>
                    <a:pt x="90762" y="27432"/>
                  </a:lnTo>
                  <a:lnTo>
                    <a:pt x="86360" y="30480"/>
                  </a:lnTo>
                  <a:lnTo>
                    <a:pt x="74676" y="30480"/>
                  </a:lnTo>
                  <a:lnTo>
                    <a:pt x="73152" y="39624"/>
                  </a:lnTo>
                  <a:lnTo>
                    <a:pt x="80851" y="39624"/>
                  </a:lnTo>
                  <a:lnTo>
                    <a:pt x="229557" y="259823"/>
                  </a:lnTo>
                  <a:lnTo>
                    <a:pt x="224028" y="263652"/>
                  </a:lnTo>
                  <a:lnTo>
                    <a:pt x="233172" y="265176"/>
                  </a:lnTo>
                  <a:lnTo>
                    <a:pt x="238658" y="265176"/>
                  </a:lnTo>
                  <a:lnTo>
                    <a:pt x="237308" y="271925"/>
                  </a:lnTo>
                  <a:lnTo>
                    <a:pt x="231648" y="275843"/>
                  </a:lnTo>
                  <a:lnTo>
                    <a:pt x="228600" y="277368"/>
                  </a:lnTo>
                  <a:close/>
                </a:path>
                <a:path w="254635" h="332739">
                  <a:moveTo>
                    <a:pt x="73152" y="39624"/>
                  </a:moveTo>
                  <a:lnTo>
                    <a:pt x="74676" y="30480"/>
                  </a:lnTo>
                  <a:lnTo>
                    <a:pt x="78398" y="35991"/>
                  </a:lnTo>
                  <a:lnTo>
                    <a:pt x="73152" y="39624"/>
                  </a:lnTo>
                  <a:close/>
                </a:path>
                <a:path w="254635" h="332739">
                  <a:moveTo>
                    <a:pt x="78398" y="35991"/>
                  </a:moveTo>
                  <a:lnTo>
                    <a:pt x="74676" y="30480"/>
                  </a:lnTo>
                  <a:lnTo>
                    <a:pt x="86360" y="30480"/>
                  </a:lnTo>
                  <a:lnTo>
                    <a:pt x="78398" y="35991"/>
                  </a:lnTo>
                  <a:close/>
                </a:path>
                <a:path w="254635" h="332739">
                  <a:moveTo>
                    <a:pt x="80851" y="39624"/>
                  </a:moveTo>
                  <a:lnTo>
                    <a:pt x="73152" y="39624"/>
                  </a:lnTo>
                  <a:lnTo>
                    <a:pt x="78398" y="35991"/>
                  </a:lnTo>
                  <a:lnTo>
                    <a:pt x="80851" y="39624"/>
                  </a:lnTo>
                  <a:close/>
                </a:path>
                <a:path w="254635" h="332739">
                  <a:moveTo>
                    <a:pt x="15409" y="77724"/>
                  </a:moveTo>
                  <a:lnTo>
                    <a:pt x="13716" y="77724"/>
                  </a:lnTo>
                  <a:lnTo>
                    <a:pt x="17038" y="61109"/>
                  </a:lnTo>
                  <a:lnTo>
                    <a:pt x="24384" y="56388"/>
                  </a:lnTo>
                  <a:lnTo>
                    <a:pt x="27432" y="53340"/>
                  </a:lnTo>
                  <a:lnTo>
                    <a:pt x="32004" y="54864"/>
                  </a:lnTo>
                  <a:lnTo>
                    <a:pt x="33528" y="57912"/>
                  </a:lnTo>
                  <a:lnTo>
                    <a:pt x="38673" y="65532"/>
                  </a:lnTo>
                  <a:lnTo>
                    <a:pt x="22860" y="65532"/>
                  </a:lnTo>
                  <a:lnTo>
                    <a:pt x="26345" y="70693"/>
                  </a:lnTo>
                  <a:lnTo>
                    <a:pt x="15409" y="77724"/>
                  </a:lnTo>
                  <a:close/>
                </a:path>
                <a:path w="254635" h="332739">
                  <a:moveTo>
                    <a:pt x="13716" y="77724"/>
                  </a:moveTo>
                  <a:lnTo>
                    <a:pt x="3048" y="70104"/>
                  </a:lnTo>
                  <a:lnTo>
                    <a:pt x="17038" y="61109"/>
                  </a:lnTo>
                  <a:lnTo>
                    <a:pt x="13716" y="77724"/>
                  </a:lnTo>
                  <a:close/>
                </a:path>
                <a:path w="254635" h="332739">
                  <a:moveTo>
                    <a:pt x="26345" y="70693"/>
                  </a:moveTo>
                  <a:lnTo>
                    <a:pt x="22860" y="65532"/>
                  </a:lnTo>
                  <a:lnTo>
                    <a:pt x="32004" y="67056"/>
                  </a:lnTo>
                  <a:lnTo>
                    <a:pt x="26345" y="70693"/>
                  </a:lnTo>
                  <a:close/>
                </a:path>
                <a:path w="254635" h="332739">
                  <a:moveTo>
                    <a:pt x="177511" y="294535"/>
                  </a:moveTo>
                  <a:lnTo>
                    <a:pt x="26345" y="70693"/>
                  </a:lnTo>
                  <a:lnTo>
                    <a:pt x="32004" y="67056"/>
                  </a:lnTo>
                  <a:lnTo>
                    <a:pt x="22860" y="65532"/>
                  </a:lnTo>
                  <a:lnTo>
                    <a:pt x="38673" y="65532"/>
                  </a:lnTo>
                  <a:lnTo>
                    <a:pt x="190994" y="291083"/>
                  </a:lnTo>
                  <a:lnTo>
                    <a:pt x="182879" y="291083"/>
                  </a:lnTo>
                  <a:lnTo>
                    <a:pt x="177511" y="294535"/>
                  </a:lnTo>
                  <a:close/>
                </a:path>
                <a:path w="254635" h="332739">
                  <a:moveTo>
                    <a:pt x="238658" y="265176"/>
                  </a:moveTo>
                  <a:lnTo>
                    <a:pt x="233172" y="265176"/>
                  </a:lnTo>
                  <a:lnTo>
                    <a:pt x="229557" y="259823"/>
                  </a:lnTo>
                  <a:lnTo>
                    <a:pt x="243840" y="249936"/>
                  </a:lnTo>
                  <a:lnTo>
                    <a:pt x="246888" y="248412"/>
                  </a:lnTo>
                  <a:lnTo>
                    <a:pt x="249936" y="248412"/>
                  </a:lnTo>
                  <a:lnTo>
                    <a:pt x="251460" y="249936"/>
                  </a:lnTo>
                  <a:lnTo>
                    <a:pt x="254508" y="251460"/>
                  </a:lnTo>
                  <a:lnTo>
                    <a:pt x="254508" y="254507"/>
                  </a:lnTo>
                  <a:lnTo>
                    <a:pt x="240791" y="254507"/>
                  </a:lnTo>
                  <a:lnTo>
                    <a:pt x="238658" y="265176"/>
                  </a:lnTo>
                  <a:close/>
                </a:path>
                <a:path w="254635" h="332739">
                  <a:moveTo>
                    <a:pt x="237308" y="271925"/>
                  </a:moveTo>
                  <a:lnTo>
                    <a:pt x="240791" y="254507"/>
                  </a:lnTo>
                  <a:lnTo>
                    <a:pt x="251460" y="262128"/>
                  </a:lnTo>
                  <a:lnTo>
                    <a:pt x="237308" y="271925"/>
                  </a:lnTo>
                  <a:close/>
                </a:path>
                <a:path w="254635" h="332739">
                  <a:moveTo>
                    <a:pt x="241401" y="323087"/>
                  </a:moveTo>
                  <a:lnTo>
                    <a:pt x="227076" y="323087"/>
                  </a:lnTo>
                  <a:lnTo>
                    <a:pt x="236220" y="316991"/>
                  </a:lnTo>
                  <a:lnTo>
                    <a:pt x="228600" y="315467"/>
                  </a:lnTo>
                  <a:lnTo>
                    <a:pt x="237308" y="271925"/>
                  </a:lnTo>
                  <a:lnTo>
                    <a:pt x="251460" y="262128"/>
                  </a:lnTo>
                  <a:lnTo>
                    <a:pt x="240791" y="254507"/>
                  </a:lnTo>
                  <a:lnTo>
                    <a:pt x="254508" y="254507"/>
                  </a:lnTo>
                  <a:lnTo>
                    <a:pt x="254508" y="257556"/>
                  </a:lnTo>
                  <a:lnTo>
                    <a:pt x="241401" y="323087"/>
                  </a:lnTo>
                  <a:close/>
                </a:path>
                <a:path w="254635" h="332739">
                  <a:moveTo>
                    <a:pt x="233172" y="265176"/>
                  </a:moveTo>
                  <a:lnTo>
                    <a:pt x="224028" y="263652"/>
                  </a:lnTo>
                  <a:lnTo>
                    <a:pt x="229557" y="259823"/>
                  </a:lnTo>
                  <a:lnTo>
                    <a:pt x="233172" y="265176"/>
                  </a:lnTo>
                  <a:close/>
                </a:path>
                <a:path w="254635" h="332739">
                  <a:moveTo>
                    <a:pt x="181355" y="300228"/>
                  </a:moveTo>
                  <a:lnTo>
                    <a:pt x="177511" y="294535"/>
                  </a:lnTo>
                  <a:lnTo>
                    <a:pt x="182879" y="291083"/>
                  </a:lnTo>
                  <a:lnTo>
                    <a:pt x="181355" y="300228"/>
                  </a:lnTo>
                  <a:close/>
                </a:path>
                <a:path w="254635" h="332739">
                  <a:moveTo>
                    <a:pt x="193548" y="300228"/>
                  </a:moveTo>
                  <a:lnTo>
                    <a:pt x="181355" y="300228"/>
                  </a:lnTo>
                  <a:lnTo>
                    <a:pt x="182879" y="291083"/>
                  </a:lnTo>
                  <a:lnTo>
                    <a:pt x="190994" y="291083"/>
                  </a:lnTo>
                  <a:lnTo>
                    <a:pt x="192024" y="292607"/>
                  </a:lnTo>
                  <a:lnTo>
                    <a:pt x="195072" y="295656"/>
                  </a:lnTo>
                  <a:lnTo>
                    <a:pt x="193548" y="300228"/>
                  </a:lnTo>
                  <a:close/>
                </a:path>
                <a:path w="254635" h="332739">
                  <a:moveTo>
                    <a:pt x="170688" y="316991"/>
                  </a:moveTo>
                  <a:lnTo>
                    <a:pt x="161544" y="316991"/>
                  </a:lnTo>
                  <a:lnTo>
                    <a:pt x="160020" y="315468"/>
                  </a:lnTo>
                  <a:lnTo>
                    <a:pt x="160020" y="312419"/>
                  </a:lnTo>
                  <a:lnTo>
                    <a:pt x="158496" y="309372"/>
                  </a:lnTo>
                  <a:lnTo>
                    <a:pt x="160020" y="306324"/>
                  </a:lnTo>
                  <a:lnTo>
                    <a:pt x="161544" y="304800"/>
                  </a:lnTo>
                  <a:lnTo>
                    <a:pt x="177511" y="294535"/>
                  </a:lnTo>
                  <a:lnTo>
                    <a:pt x="181355" y="300228"/>
                  </a:lnTo>
                  <a:lnTo>
                    <a:pt x="193548" y="300228"/>
                  </a:lnTo>
                  <a:lnTo>
                    <a:pt x="190500" y="303276"/>
                  </a:lnTo>
                  <a:lnTo>
                    <a:pt x="167640" y="303276"/>
                  </a:lnTo>
                  <a:lnTo>
                    <a:pt x="170688" y="316991"/>
                  </a:lnTo>
                  <a:close/>
                </a:path>
                <a:path w="254635" h="332739">
                  <a:moveTo>
                    <a:pt x="170688" y="316991"/>
                  </a:moveTo>
                  <a:lnTo>
                    <a:pt x="167640" y="303276"/>
                  </a:lnTo>
                  <a:lnTo>
                    <a:pt x="185376" y="306823"/>
                  </a:lnTo>
                  <a:lnTo>
                    <a:pt x="170688" y="316991"/>
                  </a:lnTo>
                  <a:close/>
                </a:path>
                <a:path w="254635" h="332739">
                  <a:moveTo>
                    <a:pt x="185376" y="306823"/>
                  </a:moveTo>
                  <a:lnTo>
                    <a:pt x="167640" y="303276"/>
                  </a:lnTo>
                  <a:lnTo>
                    <a:pt x="190500" y="303276"/>
                  </a:lnTo>
                  <a:lnTo>
                    <a:pt x="185376" y="306823"/>
                  </a:lnTo>
                  <a:close/>
                </a:path>
                <a:path w="254635" h="332739">
                  <a:moveTo>
                    <a:pt x="236220" y="332232"/>
                  </a:moveTo>
                  <a:lnTo>
                    <a:pt x="233172" y="330708"/>
                  </a:lnTo>
                  <a:lnTo>
                    <a:pt x="164592" y="316991"/>
                  </a:lnTo>
                  <a:lnTo>
                    <a:pt x="170688" y="316991"/>
                  </a:lnTo>
                  <a:lnTo>
                    <a:pt x="185376" y="306823"/>
                  </a:lnTo>
                  <a:lnTo>
                    <a:pt x="228600" y="315468"/>
                  </a:lnTo>
                  <a:lnTo>
                    <a:pt x="227076" y="323087"/>
                  </a:lnTo>
                  <a:lnTo>
                    <a:pt x="241401" y="323087"/>
                  </a:lnTo>
                  <a:lnTo>
                    <a:pt x="240791" y="326136"/>
                  </a:lnTo>
                  <a:lnTo>
                    <a:pt x="240791" y="329184"/>
                  </a:lnTo>
                  <a:lnTo>
                    <a:pt x="236220" y="332232"/>
                  </a:lnTo>
                  <a:close/>
                </a:path>
                <a:path w="254635" h="332739">
                  <a:moveTo>
                    <a:pt x="227076" y="323087"/>
                  </a:moveTo>
                  <a:lnTo>
                    <a:pt x="228600" y="315468"/>
                  </a:lnTo>
                  <a:lnTo>
                    <a:pt x="236220" y="316991"/>
                  </a:lnTo>
                  <a:lnTo>
                    <a:pt x="227076" y="323087"/>
                  </a:lnTo>
                  <a:close/>
                </a:path>
              </a:pathLst>
            </a:custGeom>
            <a:solidFill>
              <a:srgbClr val="003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449" y="0"/>
            <a:ext cx="10697849" cy="7563549"/>
            <a:chOff x="-5" y="0"/>
            <a:chExt cx="916051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59875" cy="6858000"/>
            </a:xfrm>
            <a:custGeom>
              <a:avLst/>
              <a:gdLst/>
              <a:ahLst/>
              <a:cxnLst/>
              <a:rect l="l" t="t" r="r" b="b"/>
              <a:pathLst>
                <a:path w="9159875" h="6858000">
                  <a:moveTo>
                    <a:pt x="91598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159875" y="6858000"/>
                  </a:lnTo>
                  <a:lnTo>
                    <a:pt x="9159875" y="5842000"/>
                  </a:lnTo>
                  <a:lnTo>
                    <a:pt x="5888037" y="5842000"/>
                  </a:lnTo>
                  <a:lnTo>
                    <a:pt x="5839869" y="5834230"/>
                  </a:lnTo>
                  <a:lnTo>
                    <a:pt x="5798034" y="5812594"/>
                  </a:lnTo>
                  <a:lnTo>
                    <a:pt x="5765043" y="5779603"/>
                  </a:lnTo>
                  <a:lnTo>
                    <a:pt x="5743407" y="5737768"/>
                  </a:lnTo>
                  <a:lnTo>
                    <a:pt x="5735637" y="5689600"/>
                  </a:lnTo>
                  <a:lnTo>
                    <a:pt x="5735637" y="2451100"/>
                  </a:lnTo>
                  <a:lnTo>
                    <a:pt x="5743407" y="2402931"/>
                  </a:lnTo>
                  <a:lnTo>
                    <a:pt x="5765043" y="2361096"/>
                  </a:lnTo>
                  <a:lnTo>
                    <a:pt x="5798034" y="2328105"/>
                  </a:lnTo>
                  <a:lnTo>
                    <a:pt x="5839869" y="2306469"/>
                  </a:lnTo>
                  <a:lnTo>
                    <a:pt x="5888037" y="2298700"/>
                  </a:lnTo>
                  <a:lnTo>
                    <a:pt x="9159875" y="2298700"/>
                  </a:lnTo>
                  <a:lnTo>
                    <a:pt x="9159875" y="0"/>
                  </a:lnTo>
                  <a:close/>
                </a:path>
                <a:path w="9159875" h="6858000">
                  <a:moveTo>
                    <a:pt x="9159875" y="5827226"/>
                  </a:moveTo>
                  <a:lnTo>
                    <a:pt x="9146333" y="5834230"/>
                  </a:lnTo>
                  <a:lnTo>
                    <a:pt x="9098165" y="5842000"/>
                  </a:lnTo>
                  <a:lnTo>
                    <a:pt x="9159875" y="5842000"/>
                  </a:lnTo>
                  <a:lnTo>
                    <a:pt x="9159875" y="5827226"/>
                  </a:lnTo>
                  <a:close/>
                </a:path>
                <a:path w="9159875" h="6858000">
                  <a:moveTo>
                    <a:pt x="9159875" y="2298700"/>
                  </a:moveTo>
                  <a:lnTo>
                    <a:pt x="9098165" y="2298700"/>
                  </a:lnTo>
                  <a:lnTo>
                    <a:pt x="9146333" y="2306469"/>
                  </a:lnTo>
                  <a:lnTo>
                    <a:pt x="9159875" y="2313473"/>
                  </a:lnTo>
                  <a:lnTo>
                    <a:pt x="9159875" y="2298700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5" y="6223000"/>
              <a:ext cx="7852409" cy="635000"/>
            </a:xfrm>
            <a:custGeom>
              <a:avLst/>
              <a:gdLst/>
              <a:ahLst/>
              <a:cxnLst/>
              <a:rect l="l" t="t" r="r" b="b"/>
              <a:pathLst>
                <a:path w="7852409" h="635000">
                  <a:moveTo>
                    <a:pt x="7740002" y="635000"/>
                  </a:moveTo>
                  <a:lnTo>
                    <a:pt x="0" y="635000"/>
                  </a:lnTo>
                  <a:lnTo>
                    <a:pt x="0" y="0"/>
                  </a:lnTo>
                  <a:lnTo>
                    <a:pt x="7851978" y="0"/>
                  </a:lnTo>
                  <a:lnTo>
                    <a:pt x="7740002" y="635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0940" y="313342"/>
              <a:ext cx="3599179" cy="541020"/>
            </a:xfrm>
            <a:custGeom>
              <a:avLst/>
              <a:gdLst/>
              <a:ahLst/>
              <a:cxnLst/>
              <a:rect l="l" t="t" r="r" b="b"/>
              <a:pathLst>
                <a:path w="3599179" h="541019">
                  <a:moveTo>
                    <a:pt x="3598938" y="0"/>
                  </a:moveTo>
                  <a:lnTo>
                    <a:pt x="89331" y="0"/>
                  </a:lnTo>
                  <a:lnTo>
                    <a:pt x="0" y="540575"/>
                  </a:lnTo>
                  <a:lnTo>
                    <a:pt x="3598938" y="540575"/>
                  </a:lnTo>
                  <a:lnTo>
                    <a:pt x="3598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6984" y="368299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6420" y="368299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1" y="222249"/>
              <a:ext cx="654577" cy="5748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97" y="1454971"/>
              <a:ext cx="165430" cy="15647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50899" y="1495426"/>
            <a:ext cx="9624060" cy="337781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14474">
              <a:spcBef>
                <a:spcPts val="114"/>
              </a:spcBef>
            </a:pPr>
            <a:r>
              <a:rPr spc="6" dirty="0"/>
              <a:t>ENSEIGNEMENTS</a:t>
            </a:r>
            <a:r>
              <a:rPr spc="-148" dirty="0"/>
              <a:t> </a:t>
            </a:r>
            <a:r>
              <a:rPr spc="51" dirty="0"/>
              <a:t>COMMUNS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5122254" y="7066541"/>
            <a:ext cx="2748991" cy="178779"/>
          </a:xfrm>
          <a:prstGeom prst="rect">
            <a:avLst/>
          </a:prstGeom>
        </p:spPr>
        <p:txBody>
          <a:bodyPr vert="horz" wrap="square" lIns="0" tIns="9408" rIns="0" bIns="0" rtlCol="0">
            <a:spAutoFit/>
          </a:bodyPr>
          <a:lstStyle/>
          <a:p>
            <a:pPr marL="14474"/>
            <a:r>
              <a:t>   </a:t>
            </a:r>
            <a:r>
              <a:rPr spc="-17"/>
              <a:t> </a:t>
            </a:r>
            <a:r>
              <a:rPr spc="46"/>
              <a:t> </a:t>
            </a:r>
            <a:r>
              <a:rPr spc="-6"/>
              <a:t>RETOUR</a:t>
            </a:r>
            <a:r>
              <a:rPr spc="-80"/>
              <a:t> </a:t>
            </a:r>
            <a:r>
              <a:rPr spc="-11"/>
              <a:t>SOMMAIRE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7745" y="1791639"/>
            <a:ext cx="4754930" cy="581667"/>
          </a:xfrm>
          <a:prstGeom prst="rect">
            <a:avLst/>
          </a:prstGeom>
        </p:spPr>
        <p:txBody>
          <a:bodyPr vert="horz" wrap="square" lIns="0" tIns="62962" rIns="0" bIns="0" rtlCol="0">
            <a:spAutoFit/>
          </a:bodyPr>
          <a:lstStyle/>
          <a:p>
            <a:pPr marL="28948">
              <a:spcBef>
                <a:spcPts val="495"/>
              </a:spcBef>
            </a:pPr>
            <a:r>
              <a:rPr sz="1400" b="1" spc="-23" dirty="0">
                <a:latin typeface="Tahoma"/>
                <a:cs typeface="Tahoma"/>
              </a:rPr>
              <a:t>Volume</a:t>
            </a:r>
            <a:r>
              <a:rPr sz="1400" b="1" spc="-40" dirty="0">
                <a:latin typeface="Tahoma"/>
                <a:cs typeface="Tahoma"/>
              </a:rPr>
              <a:t> horaire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23" dirty="0">
                <a:latin typeface="Tahoma"/>
                <a:cs typeface="Tahoma"/>
              </a:rPr>
              <a:t>par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46" dirty="0">
                <a:latin typeface="Tahoma"/>
                <a:cs typeface="Tahoma"/>
              </a:rPr>
              <a:t>semaine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17" dirty="0">
                <a:latin typeface="Tahoma"/>
                <a:cs typeface="Tahoma"/>
              </a:rPr>
              <a:t>ou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23" dirty="0">
                <a:latin typeface="Tahoma"/>
                <a:cs typeface="Tahoma"/>
              </a:rPr>
              <a:t>par</a:t>
            </a:r>
            <a:r>
              <a:rPr sz="1400" b="1" spc="-40" dirty="0">
                <a:latin typeface="Tahoma"/>
                <a:cs typeface="Tahoma"/>
              </a:rPr>
              <a:t> an</a:t>
            </a:r>
            <a:endParaRPr sz="1400">
              <a:latin typeface="Tahoma"/>
              <a:cs typeface="Tahoma"/>
            </a:endParaRPr>
          </a:p>
          <a:p>
            <a:pPr marL="28948">
              <a:spcBef>
                <a:spcPts val="238"/>
              </a:spcBef>
            </a:pPr>
            <a:r>
              <a:rPr sz="900" spc="46" dirty="0">
                <a:latin typeface="Verdana"/>
                <a:cs typeface="Verdana"/>
              </a:rPr>
              <a:t>À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17" dirty="0">
                <a:latin typeface="Verdana"/>
                <a:cs typeface="Verdana"/>
              </a:rPr>
              <a:t>l’exception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de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29" dirty="0">
                <a:latin typeface="Verdana"/>
                <a:cs typeface="Verdana"/>
              </a:rPr>
              <a:t>la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2</a:t>
            </a:r>
            <a:r>
              <a:rPr sz="700" baseline="13888" dirty="0">
                <a:latin typeface="Verdana"/>
                <a:cs typeface="Verdana"/>
              </a:rPr>
              <a:t>de</a:t>
            </a:r>
            <a:r>
              <a:rPr sz="700" spc="94" baseline="13888" dirty="0">
                <a:latin typeface="Verdana"/>
                <a:cs typeface="Verdana"/>
              </a:rPr>
              <a:t> </a:t>
            </a:r>
            <a:r>
              <a:rPr sz="900" spc="-23" dirty="0">
                <a:latin typeface="Verdana"/>
                <a:cs typeface="Verdana"/>
              </a:rPr>
              <a:t>STHR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114" dirty="0">
                <a:latin typeface="Verdana"/>
                <a:cs typeface="Verdana"/>
              </a:rPr>
              <a:t>(</a:t>
            </a:r>
            <a:r>
              <a:rPr sz="900" spc="-211" dirty="0">
                <a:latin typeface="Verdana"/>
                <a:cs typeface="Verdana"/>
              </a:rPr>
              <a:t> </a:t>
            </a:r>
            <a:r>
              <a:rPr sz="900" spc="-29" dirty="0">
                <a:latin typeface="Verdana"/>
                <a:cs typeface="Verdana"/>
              </a:rPr>
              <a:t>sciences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6" dirty="0">
                <a:latin typeface="Verdana"/>
                <a:cs typeface="Verdana"/>
              </a:rPr>
              <a:t>et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23" dirty="0">
                <a:latin typeface="Verdana"/>
                <a:cs typeface="Verdana"/>
              </a:rPr>
              <a:t>technologies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de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17" dirty="0">
                <a:latin typeface="Verdana"/>
                <a:cs typeface="Verdana"/>
              </a:rPr>
              <a:t>l’hôtellerie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6" dirty="0">
                <a:latin typeface="Verdana"/>
                <a:cs typeface="Verdana"/>
              </a:rPr>
              <a:t>et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de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29" dirty="0">
                <a:latin typeface="Verdana"/>
                <a:cs typeface="Verdana"/>
              </a:rPr>
              <a:t>la</a:t>
            </a:r>
            <a:r>
              <a:rPr sz="900" spc="-86" dirty="0">
                <a:latin typeface="Verdana"/>
                <a:cs typeface="Verdana"/>
              </a:rPr>
              <a:t> </a:t>
            </a:r>
            <a:r>
              <a:rPr sz="900" spc="-40" dirty="0">
                <a:latin typeface="Verdana"/>
                <a:cs typeface="Verdana"/>
              </a:rPr>
              <a:t>restauration)</a:t>
            </a:r>
            <a:endParaRPr sz="900">
              <a:latin typeface="Verdana"/>
              <a:cs typeface="Verdana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14707" y="2826196"/>
          <a:ext cx="4738615" cy="2910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98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20" dirty="0">
                          <a:latin typeface="Verdana"/>
                          <a:cs typeface="Verdana"/>
                        </a:rPr>
                        <a:t>Français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Histoire-géographie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8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V1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8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onomiqu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7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Mathématiques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7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Physique-chimie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er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7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Éducation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physique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sportive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eignement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mo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civique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703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numériqu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chnol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3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6371">
                <a:tc>
                  <a:txBody>
                    <a:bodyPr/>
                    <a:lstStyle/>
                    <a:p>
                      <a:pPr marL="55244" marR="812165">
                        <a:lnSpc>
                          <a:spcPct val="103099"/>
                        </a:lnSpc>
                        <a:spcBef>
                          <a:spcPts val="21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eloppe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) 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Accompagnement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personnalisé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om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choix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’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orientation 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cla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94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20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7062194" y="2842443"/>
            <a:ext cx="3043391" cy="3211239"/>
          </a:xfrm>
          <a:prstGeom prst="rect">
            <a:avLst/>
          </a:prstGeom>
        </p:spPr>
        <p:txBody>
          <a:bodyPr vert="horz" wrap="square" lIns="0" tIns="94083" rIns="0" bIns="0" rtlCol="0">
            <a:spAutoFit/>
          </a:bodyPr>
          <a:lstStyle/>
          <a:p>
            <a:pPr marL="14474">
              <a:spcBef>
                <a:spcPts val="740"/>
              </a:spcBef>
            </a:pPr>
            <a:r>
              <a:rPr sz="1400" b="1" spc="-57" dirty="0">
                <a:latin typeface="Tahoma"/>
                <a:cs typeface="Tahoma"/>
              </a:rPr>
              <a:t>In</a:t>
            </a:r>
            <a:r>
              <a:rPr sz="1400" b="1" spc="-74" dirty="0">
                <a:latin typeface="Tahoma"/>
                <a:cs typeface="Tahoma"/>
              </a:rPr>
              <a:t>f</a:t>
            </a:r>
            <a:r>
              <a:rPr sz="1400" b="1" spc="11" dirty="0">
                <a:latin typeface="Tahoma"/>
                <a:cs typeface="Tahoma"/>
              </a:rPr>
              <a:t>o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302" dirty="0">
                <a:latin typeface="Tahoma"/>
                <a:cs typeface="Tahoma"/>
              </a:rPr>
              <a:t>+</a:t>
            </a:r>
            <a:endParaRPr sz="1400">
              <a:latin typeface="Tahoma"/>
              <a:cs typeface="Tahoma"/>
            </a:endParaRPr>
          </a:p>
          <a:p>
            <a:pPr marL="14474">
              <a:spcBef>
                <a:spcPts val="522"/>
              </a:spcBef>
            </a:pPr>
            <a:r>
              <a:rPr sz="1100" spc="34" dirty="0">
                <a:solidFill>
                  <a:srgbClr val="E1000F"/>
                </a:solidFill>
                <a:latin typeface="Verdana"/>
                <a:cs typeface="Verdana"/>
              </a:rPr>
              <a:t>U</a:t>
            </a:r>
            <a:r>
              <a:rPr sz="1100" spc="46" dirty="0">
                <a:solidFill>
                  <a:srgbClr val="E1000F"/>
                </a:solidFill>
                <a:latin typeface="Verdana"/>
                <a:cs typeface="Verdana"/>
              </a:rPr>
              <a:t>N</a:t>
            </a:r>
            <a:r>
              <a:rPr sz="1100" spc="-120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68" dirty="0">
                <a:solidFill>
                  <a:srgbClr val="E1000F"/>
                </a:solidFill>
                <a:latin typeface="Verdana"/>
                <a:cs typeface="Verdana"/>
              </a:rPr>
              <a:t>TE</a:t>
            </a:r>
            <a:r>
              <a:rPr sz="1100" spc="-80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17" dirty="0">
                <a:solidFill>
                  <a:srgbClr val="E1000F"/>
                </a:solidFill>
                <a:latin typeface="Verdana"/>
                <a:cs typeface="Verdana"/>
              </a:rPr>
              <a:t>T</a:t>
            </a:r>
            <a:r>
              <a:rPr sz="1100" spc="-120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34" dirty="0">
                <a:solidFill>
                  <a:srgbClr val="E1000F"/>
                </a:solidFill>
                <a:latin typeface="Verdana"/>
                <a:cs typeface="Verdana"/>
              </a:rPr>
              <a:t>D</a:t>
            </a:r>
            <a:r>
              <a:rPr sz="1100" spc="-23" dirty="0">
                <a:solidFill>
                  <a:srgbClr val="E1000F"/>
                </a:solidFill>
                <a:latin typeface="Verdana"/>
                <a:cs typeface="Verdana"/>
              </a:rPr>
              <a:t>E</a:t>
            </a:r>
            <a:r>
              <a:rPr sz="1100" spc="-120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17" dirty="0">
                <a:solidFill>
                  <a:srgbClr val="E1000F"/>
                </a:solidFill>
                <a:latin typeface="Verdana"/>
                <a:cs typeface="Verdana"/>
              </a:rPr>
              <a:t>P</a:t>
            </a:r>
            <a:r>
              <a:rPr sz="1100" spc="23" dirty="0">
                <a:solidFill>
                  <a:srgbClr val="E1000F"/>
                </a:solidFill>
                <a:latin typeface="Verdana"/>
                <a:cs typeface="Verdana"/>
              </a:rPr>
              <a:t>O</a:t>
            </a:r>
            <a:r>
              <a:rPr sz="1100" spc="-11" dirty="0">
                <a:solidFill>
                  <a:srgbClr val="E1000F"/>
                </a:solidFill>
                <a:latin typeface="Verdana"/>
                <a:cs typeface="Verdana"/>
              </a:rPr>
              <a:t>SITIONNEMENT</a:t>
            </a:r>
            <a:endParaRPr sz="1100">
              <a:latin typeface="Verdana"/>
              <a:cs typeface="Verdana"/>
            </a:endParaRPr>
          </a:p>
          <a:p>
            <a:pPr marL="14474" marR="550741"/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23" dirty="0">
                <a:latin typeface="Verdana"/>
                <a:cs typeface="Verdana"/>
              </a:rPr>
              <a:t>n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déb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29" dirty="0">
                <a:latin typeface="Verdana"/>
                <a:cs typeface="Verdana"/>
              </a:rPr>
              <a:t>d</a:t>
            </a:r>
            <a:r>
              <a:rPr sz="1100" spc="-57" dirty="0">
                <a:latin typeface="Verdana"/>
                <a:cs typeface="Verdana"/>
              </a:rPr>
              <a:t>’</a:t>
            </a:r>
            <a:r>
              <a:rPr sz="1100" spc="-40" dirty="0">
                <a:latin typeface="Verdana"/>
                <a:cs typeface="Verdana"/>
              </a:rPr>
              <a:t>anné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29" dirty="0">
                <a:latin typeface="Verdana"/>
                <a:cs typeface="Verdana"/>
              </a:rPr>
              <a:t>p</a:t>
            </a:r>
            <a:r>
              <a:rPr sz="1100" spc="-23" dirty="0">
                <a:latin typeface="Verdana"/>
                <a:cs typeface="Verdana"/>
              </a:rPr>
              <a:t>ou</a:t>
            </a:r>
            <a:r>
              <a:rPr sz="1100" spc="-11" dirty="0">
                <a:latin typeface="Verdana"/>
                <a:cs typeface="Verdana"/>
              </a:rPr>
              <a:t>r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c</a:t>
            </a:r>
            <a:r>
              <a:rPr sz="1100" spc="-17" dirty="0">
                <a:latin typeface="Verdana"/>
                <a:cs typeface="Verdana"/>
              </a:rPr>
              <a:t>onnaît</a:t>
            </a:r>
            <a:r>
              <a:rPr sz="1100" spc="-51" dirty="0">
                <a:latin typeface="Verdana"/>
                <a:cs typeface="Verdana"/>
              </a:rPr>
              <a:t>r</a:t>
            </a:r>
            <a:r>
              <a:rPr sz="1100" spc="-17" dirty="0">
                <a:latin typeface="Verdana"/>
                <a:cs typeface="Verdana"/>
              </a:rPr>
              <a:t>e  </a:t>
            </a:r>
            <a:r>
              <a:rPr sz="1100" spc="-23" dirty="0">
                <a:latin typeface="Verdana"/>
                <a:cs typeface="Verdana"/>
              </a:rPr>
              <a:t>l</a:t>
            </a:r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a</a:t>
            </a:r>
            <a:r>
              <a:rPr sz="1100" spc="-40" dirty="0">
                <a:latin typeface="Verdana"/>
                <a:cs typeface="Verdana"/>
              </a:rPr>
              <a:t>c</a:t>
            </a:r>
            <a:r>
              <a:rPr sz="1100" spc="-11" dirty="0">
                <a:latin typeface="Verdana"/>
                <a:cs typeface="Verdana"/>
              </a:rPr>
              <a:t>qu</a:t>
            </a:r>
            <a:r>
              <a:rPr sz="1100" spc="-23" dirty="0">
                <a:latin typeface="Verdana"/>
                <a:cs typeface="Verdana"/>
              </a:rPr>
              <a:t>i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l</a:t>
            </a:r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34" dirty="0">
                <a:latin typeface="Verdana"/>
                <a:cs typeface="Verdana"/>
              </a:rPr>
              <a:t>b</a:t>
            </a:r>
            <a:r>
              <a:rPr sz="1100" spc="-46" dirty="0">
                <a:latin typeface="Verdana"/>
                <a:cs typeface="Verdana"/>
              </a:rPr>
              <a:t>e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spc="-29" dirty="0">
                <a:latin typeface="Verdana"/>
                <a:cs typeface="Verdana"/>
              </a:rPr>
              <a:t>oin</a:t>
            </a:r>
            <a:r>
              <a:rPr sz="1100" spc="-23" dirty="0">
                <a:latin typeface="Verdana"/>
                <a:cs typeface="Verdana"/>
              </a:rPr>
              <a:t>s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23" dirty="0">
                <a:latin typeface="Verdana"/>
                <a:cs typeface="Verdana"/>
              </a:rPr>
              <a:t>n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f</a:t>
            </a:r>
            <a:r>
              <a:rPr sz="1100" spc="-74" dirty="0">
                <a:latin typeface="Verdana"/>
                <a:cs typeface="Verdana"/>
              </a:rPr>
              <a:t>r</a:t>
            </a:r>
            <a:r>
              <a:rPr sz="1100" spc="-23" dirty="0">
                <a:latin typeface="Verdana"/>
                <a:cs typeface="Verdana"/>
              </a:rPr>
              <a:t>an</a:t>
            </a:r>
            <a:r>
              <a:rPr sz="1100" spc="-29" dirty="0">
                <a:latin typeface="Verdana"/>
                <a:cs typeface="Verdana"/>
              </a:rPr>
              <a:t>ç</a:t>
            </a:r>
            <a:r>
              <a:rPr sz="1100" spc="-46" dirty="0">
                <a:latin typeface="Verdana"/>
                <a:cs typeface="Verdana"/>
              </a:rPr>
              <a:t>a</a:t>
            </a:r>
            <a:r>
              <a:rPr sz="1100" spc="-40" dirty="0">
                <a:latin typeface="Verdana"/>
                <a:cs typeface="Verdana"/>
              </a:rPr>
              <a:t>i</a:t>
            </a:r>
            <a:r>
              <a:rPr sz="1100" spc="-86" dirty="0">
                <a:latin typeface="Verdana"/>
                <a:cs typeface="Verdana"/>
              </a:rPr>
              <a:t>s</a:t>
            </a:r>
            <a:endParaRPr sz="1100">
              <a:latin typeface="Verdana"/>
              <a:cs typeface="Verdana"/>
            </a:endParaRPr>
          </a:p>
          <a:p>
            <a:pPr marL="14474" marR="5791"/>
            <a:r>
              <a:rPr sz="1100" spc="-40" dirty="0">
                <a:latin typeface="Verdana"/>
                <a:cs typeface="Verdana"/>
              </a:rPr>
              <a:t>(compréhension </a:t>
            </a:r>
            <a:r>
              <a:rPr sz="1100" spc="-34" dirty="0">
                <a:latin typeface="Verdana"/>
                <a:cs typeface="Verdana"/>
              </a:rPr>
              <a:t>orale, </a:t>
            </a:r>
            <a:r>
              <a:rPr sz="1100" spc="-17" dirty="0">
                <a:latin typeface="Verdana"/>
                <a:cs typeface="Verdana"/>
              </a:rPr>
              <a:t>compréhension </a:t>
            </a:r>
            <a:r>
              <a:rPr sz="1100" spc="-11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écrite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et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46" dirty="0">
                <a:latin typeface="Verdana"/>
                <a:cs typeface="Verdana"/>
              </a:rPr>
              <a:t>compréhension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du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fonctionnement </a:t>
            </a:r>
            <a:r>
              <a:rPr sz="1100" spc="-382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d</a:t>
            </a:r>
            <a:r>
              <a:rPr sz="1100" spc="6" dirty="0">
                <a:latin typeface="Verdana"/>
                <a:cs typeface="Verdana"/>
              </a:rPr>
              <a:t>e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l</a:t>
            </a:r>
            <a:r>
              <a:rPr sz="1100" spc="-34" dirty="0">
                <a:latin typeface="Verdana"/>
                <a:cs typeface="Verdana"/>
              </a:rPr>
              <a:t>a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46" dirty="0">
                <a:latin typeface="Verdana"/>
                <a:cs typeface="Verdana"/>
              </a:rPr>
              <a:t>langu</a:t>
            </a:r>
            <a:r>
              <a:rPr sz="1100" spc="-97" dirty="0">
                <a:latin typeface="Verdana"/>
                <a:cs typeface="Verdana"/>
              </a:rPr>
              <a:t>e</a:t>
            </a:r>
            <a:r>
              <a:rPr sz="1100" spc="-130" dirty="0">
                <a:latin typeface="Verdana"/>
                <a:cs typeface="Verdana"/>
              </a:rPr>
              <a:t>)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23" dirty="0">
                <a:latin typeface="Verdana"/>
                <a:cs typeface="Verdana"/>
              </a:rPr>
              <a:t>n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mathématiqu</a:t>
            </a:r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-68" dirty="0">
                <a:latin typeface="Verdana"/>
                <a:cs typeface="Verdana"/>
              </a:rPr>
              <a:t>s  </a:t>
            </a:r>
            <a:r>
              <a:rPr sz="1100" spc="-205" dirty="0">
                <a:latin typeface="Verdana"/>
                <a:cs typeface="Verdana"/>
              </a:rPr>
              <a:t>(</a:t>
            </a:r>
            <a:r>
              <a:rPr sz="1100" spc="-11" dirty="0">
                <a:latin typeface="Verdana"/>
                <a:cs typeface="Verdana"/>
              </a:rPr>
              <a:t>o</a:t>
            </a:r>
            <a:r>
              <a:rPr sz="1100" spc="-23" dirty="0">
                <a:latin typeface="Verdana"/>
                <a:cs typeface="Verdana"/>
              </a:rPr>
              <a:t>r</a:t>
            </a:r>
            <a:r>
              <a:rPr sz="1100" spc="-120" dirty="0">
                <a:latin typeface="Verdana"/>
                <a:cs typeface="Verdana"/>
              </a:rPr>
              <a:t>g</a:t>
            </a:r>
            <a:r>
              <a:rPr sz="1100" spc="-40" dirty="0">
                <a:latin typeface="Verdana"/>
                <a:cs typeface="Verdana"/>
              </a:rPr>
              <a:t>an</a:t>
            </a:r>
            <a:r>
              <a:rPr sz="1100" spc="-34" dirty="0">
                <a:latin typeface="Verdana"/>
                <a:cs typeface="Verdana"/>
              </a:rPr>
              <a:t>i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spc="-11" dirty="0">
                <a:latin typeface="Verdana"/>
                <a:cs typeface="Verdana"/>
              </a:rPr>
              <a:t>atio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120" dirty="0">
                <a:latin typeface="Verdana"/>
                <a:cs typeface="Verdana"/>
              </a:rPr>
              <a:t> g</a:t>
            </a:r>
            <a:r>
              <a:rPr sz="1100" spc="-46" dirty="0">
                <a:latin typeface="Verdana"/>
                <a:cs typeface="Verdana"/>
              </a:rPr>
              <a:t>e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6" dirty="0">
                <a:latin typeface="Verdana"/>
                <a:cs typeface="Verdana"/>
              </a:rPr>
              <a:t>tio</a:t>
            </a:r>
            <a:r>
              <a:rPr sz="1100" spc="11" dirty="0">
                <a:latin typeface="Verdana"/>
                <a:cs typeface="Verdana"/>
              </a:rPr>
              <a:t>n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d</a:t>
            </a:r>
            <a:r>
              <a:rPr sz="1100" spc="6" dirty="0">
                <a:latin typeface="Verdana"/>
                <a:cs typeface="Verdana"/>
              </a:rPr>
              <a:t>e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donn</a:t>
            </a:r>
            <a:r>
              <a:rPr sz="1100" spc="-17" dirty="0">
                <a:latin typeface="Verdana"/>
                <a:cs typeface="Verdana"/>
              </a:rPr>
              <a:t>é</a:t>
            </a:r>
            <a:r>
              <a:rPr sz="1100" spc="-46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s,  </a:t>
            </a:r>
            <a:r>
              <a:rPr sz="1100" spc="-17" dirty="0">
                <a:latin typeface="Verdana"/>
                <a:cs typeface="Verdana"/>
              </a:rPr>
              <a:t>nomb</a:t>
            </a:r>
            <a:r>
              <a:rPr sz="1100" spc="-51" dirty="0">
                <a:latin typeface="Verdana"/>
                <a:cs typeface="Verdana"/>
              </a:rPr>
              <a:t>r</a:t>
            </a:r>
            <a:r>
              <a:rPr sz="1100" spc="-46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-23" dirty="0">
                <a:latin typeface="Verdana"/>
                <a:cs typeface="Verdana"/>
              </a:rPr>
              <a:t>alcu</a:t>
            </a:r>
            <a:r>
              <a:rPr sz="1100" spc="-29" dirty="0">
                <a:latin typeface="Verdana"/>
                <a:cs typeface="Verdana"/>
              </a:rPr>
              <a:t>l</a:t>
            </a:r>
            <a:r>
              <a:rPr sz="1100" spc="-108" dirty="0">
                <a:latin typeface="Verdana"/>
                <a:cs typeface="Verdana"/>
              </a:rPr>
              <a:t>s,</a:t>
            </a:r>
            <a:r>
              <a:rPr sz="1100" spc="-120" dirty="0">
                <a:latin typeface="Verdana"/>
                <a:cs typeface="Verdana"/>
              </a:rPr>
              <a:t> g</a:t>
            </a:r>
            <a:r>
              <a:rPr sz="1100" spc="-40" dirty="0">
                <a:latin typeface="Verdana"/>
                <a:cs typeface="Verdana"/>
              </a:rPr>
              <a:t>é</a:t>
            </a:r>
            <a:r>
              <a:rPr sz="1100" spc="-23" dirty="0">
                <a:latin typeface="Verdana"/>
                <a:cs typeface="Verdana"/>
              </a:rPr>
              <a:t>om</a:t>
            </a:r>
            <a:r>
              <a:rPr sz="1100" spc="-29" dirty="0">
                <a:latin typeface="Verdana"/>
                <a:cs typeface="Verdana"/>
              </a:rPr>
              <a:t>é</a:t>
            </a:r>
            <a:r>
              <a:rPr sz="1100" spc="-17" dirty="0">
                <a:latin typeface="Verdana"/>
                <a:cs typeface="Verdana"/>
              </a:rPr>
              <a:t>trie</a:t>
            </a:r>
            <a:endParaRPr sz="1100">
              <a:latin typeface="Verdana"/>
              <a:cs typeface="Verdana"/>
            </a:endParaRPr>
          </a:p>
          <a:p>
            <a:pPr marL="14474" marR="413238"/>
            <a:r>
              <a:rPr sz="1100" spc="-74" dirty="0">
                <a:latin typeface="Verdana"/>
                <a:cs typeface="Verdana"/>
              </a:rPr>
              <a:t>a</a:t>
            </a:r>
            <a:r>
              <a:rPr sz="1100" spc="-97" dirty="0">
                <a:latin typeface="Verdana"/>
                <a:cs typeface="Verdana"/>
              </a:rPr>
              <a:t>v</a:t>
            </a:r>
            <a:r>
              <a:rPr sz="1100" spc="-51" dirty="0">
                <a:latin typeface="Verdana"/>
                <a:cs typeface="Verdana"/>
              </a:rPr>
              <a:t>e</a:t>
            </a:r>
            <a:r>
              <a:rPr sz="1100" spc="40" dirty="0">
                <a:latin typeface="Verdana"/>
                <a:cs typeface="Verdana"/>
              </a:rPr>
              <a:t>c</a:t>
            </a:r>
            <a:r>
              <a:rPr sz="1100" spc="-141" dirty="0">
                <a:latin typeface="Verdana"/>
                <a:cs typeface="Verdana"/>
              </a:rPr>
              <a:t> </a:t>
            </a:r>
            <a:r>
              <a:rPr sz="1100" spc="-63" dirty="0">
                <a:latin typeface="Verdana"/>
                <a:cs typeface="Verdana"/>
              </a:rPr>
              <a:t>e</a:t>
            </a:r>
            <a:r>
              <a:rPr sz="1100" spc="-103" dirty="0">
                <a:latin typeface="Verdana"/>
                <a:cs typeface="Verdana"/>
              </a:rPr>
              <a:t>x</a:t>
            </a:r>
            <a:r>
              <a:rPr sz="1100" spc="-51" dirty="0">
                <a:latin typeface="Verdana"/>
                <a:cs typeface="Verdana"/>
              </a:rPr>
              <a:t>e</a:t>
            </a:r>
            <a:r>
              <a:rPr sz="1100" spc="-80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ci</a:t>
            </a:r>
            <a:r>
              <a:rPr sz="1100" spc="-17" dirty="0">
                <a:latin typeface="Verdana"/>
                <a:cs typeface="Verdana"/>
              </a:rPr>
              <a:t>c</a:t>
            </a:r>
            <a:r>
              <a:rPr sz="1100" spc="-57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141" dirty="0">
                <a:latin typeface="Verdana"/>
                <a:cs typeface="Verdana"/>
              </a:rPr>
              <a:t> </a:t>
            </a:r>
            <a:r>
              <a:rPr sz="1100" spc="-63" dirty="0">
                <a:latin typeface="Verdana"/>
                <a:cs typeface="Verdana"/>
              </a:rPr>
              <a:t>a</a:t>
            </a:r>
            <a:r>
              <a:rPr sz="1100" spc="-57" dirty="0">
                <a:latin typeface="Verdana"/>
                <a:cs typeface="Verdana"/>
              </a:rPr>
              <a:t>u</a:t>
            </a:r>
            <a:r>
              <a:rPr sz="1100" dirty="0">
                <a:latin typeface="Verdana"/>
                <a:cs typeface="Verdana"/>
              </a:rPr>
              <a:t>t</a:t>
            </a:r>
            <a:r>
              <a:rPr sz="1100" spc="-34" dirty="0">
                <a:latin typeface="Verdana"/>
                <a:cs typeface="Verdana"/>
              </a:rPr>
              <a:t>ou</a:t>
            </a:r>
            <a:r>
              <a:rPr sz="1100" spc="-11" dirty="0">
                <a:latin typeface="Verdana"/>
                <a:cs typeface="Verdana"/>
              </a:rPr>
              <a:t>r</a:t>
            </a:r>
            <a:r>
              <a:rPr sz="1100" spc="-141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d</a:t>
            </a:r>
            <a:r>
              <a:rPr sz="1100" spc="6" dirty="0">
                <a:latin typeface="Verdana"/>
                <a:cs typeface="Verdana"/>
              </a:rPr>
              <a:t>e</a:t>
            </a:r>
            <a:r>
              <a:rPr sz="1100" spc="-141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l</a:t>
            </a:r>
            <a:r>
              <a:rPr sz="1100" spc="-34" dirty="0">
                <a:latin typeface="Verdana"/>
                <a:cs typeface="Verdana"/>
              </a:rPr>
              <a:t>a</a:t>
            </a:r>
            <a:r>
              <a:rPr sz="1100" spc="-141" dirty="0">
                <a:latin typeface="Verdana"/>
                <a:cs typeface="Verdana"/>
              </a:rPr>
              <a:t> </a:t>
            </a:r>
            <a:r>
              <a:rPr sz="1100" spc="-130" dirty="0">
                <a:latin typeface="Verdana"/>
                <a:cs typeface="Verdana"/>
              </a:rPr>
              <a:t>g</a:t>
            </a:r>
            <a:r>
              <a:rPr sz="1100" spc="-51" dirty="0">
                <a:latin typeface="Verdana"/>
                <a:cs typeface="Verdana"/>
              </a:rPr>
              <a:t>é</a:t>
            </a:r>
            <a:r>
              <a:rPr sz="1100" spc="-34" dirty="0">
                <a:latin typeface="Verdana"/>
                <a:cs typeface="Verdana"/>
              </a:rPr>
              <a:t>om</a:t>
            </a:r>
            <a:r>
              <a:rPr sz="1100" spc="-40" dirty="0">
                <a:latin typeface="Verdana"/>
                <a:cs typeface="Verdana"/>
              </a:rPr>
              <a:t>é</a:t>
            </a:r>
            <a:r>
              <a:rPr sz="1100" spc="-29" dirty="0">
                <a:latin typeface="Verdana"/>
                <a:cs typeface="Verdana"/>
              </a:rPr>
              <a:t>trie  </a:t>
            </a:r>
            <a:r>
              <a:rPr sz="1100" spc="-6" dirty="0">
                <a:latin typeface="Verdana"/>
                <a:cs typeface="Verdana"/>
              </a:rPr>
              <a:t>d</a:t>
            </a:r>
            <a:r>
              <a:rPr sz="1100" spc="6" dirty="0">
                <a:latin typeface="Verdana"/>
                <a:cs typeface="Verdana"/>
              </a:rPr>
              <a:t>e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74" dirty="0">
                <a:latin typeface="Verdana"/>
                <a:cs typeface="Verdana"/>
              </a:rPr>
              <a:t>r</a:t>
            </a:r>
            <a:r>
              <a:rPr sz="1100" spc="-46" dirty="0">
                <a:latin typeface="Verdana"/>
                <a:cs typeface="Verdana"/>
              </a:rPr>
              <a:t>a</a:t>
            </a:r>
            <a:r>
              <a:rPr sz="1100" spc="-40" dirty="0">
                <a:latin typeface="Verdana"/>
                <a:cs typeface="Verdana"/>
              </a:rPr>
              <a:t>i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spc="-23" dirty="0">
                <a:latin typeface="Verdana"/>
                <a:cs typeface="Verdana"/>
              </a:rPr>
              <a:t>onnemen</a:t>
            </a:r>
            <a:r>
              <a:rPr sz="1100" spc="6" dirty="0">
                <a:latin typeface="Verdana"/>
                <a:cs typeface="Verdana"/>
              </a:rPr>
              <a:t>t</a:t>
            </a:r>
            <a:r>
              <a:rPr sz="1100" spc="-108" dirty="0">
                <a:latin typeface="Verdana"/>
                <a:cs typeface="Verdana"/>
              </a:rPr>
              <a:t>,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-23" dirty="0">
                <a:latin typeface="Verdana"/>
                <a:cs typeface="Verdana"/>
              </a:rPr>
              <a:t>alcu</a:t>
            </a:r>
            <a:r>
              <a:rPr sz="1100" spc="-6" dirty="0">
                <a:latin typeface="Verdana"/>
                <a:cs typeface="Verdana"/>
              </a:rPr>
              <a:t>l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li</a:t>
            </a:r>
            <a:r>
              <a:rPr sz="1100" dirty="0">
                <a:latin typeface="Verdana"/>
                <a:cs typeface="Verdana"/>
              </a:rPr>
              <a:t>t</a:t>
            </a:r>
            <a:r>
              <a:rPr sz="1100" spc="11" dirty="0">
                <a:latin typeface="Verdana"/>
                <a:cs typeface="Verdana"/>
              </a:rPr>
              <a:t>t</a:t>
            </a:r>
            <a:r>
              <a:rPr sz="1100" spc="-40" dirty="0">
                <a:latin typeface="Verdana"/>
                <a:cs typeface="Verdana"/>
              </a:rPr>
              <a:t>é</a:t>
            </a:r>
            <a:r>
              <a:rPr sz="1100" spc="-63" dirty="0">
                <a:latin typeface="Verdana"/>
                <a:cs typeface="Verdana"/>
              </a:rPr>
              <a:t>r</a:t>
            </a:r>
            <a:r>
              <a:rPr sz="1100" spc="-34" dirty="0">
                <a:latin typeface="Verdana"/>
                <a:cs typeface="Verdana"/>
              </a:rPr>
              <a:t>al</a:t>
            </a:r>
            <a:endParaRPr sz="1100">
              <a:latin typeface="Verdana"/>
              <a:cs typeface="Verdana"/>
            </a:endParaRPr>
          </a:p>
          <a:p>
            <a:pPr marL="14474" marR="407447"/>
            <a:r>
              <a:rPr sz="1100" spc="-40" dirty="0">
                <a:latin typeface="Verdana"/>
                <a:cs typeface="Verdana"/>
              </a:rPr>
              <a:t>avec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51" dirty="0">
                <a:latin typeface="Verdana"/>
                <a:cs typeface="Verdana"/>
              </a:rPr>
              <a:t>exercices</a:t>
            </a:r>
            <a:r>
              <a:rPr sz="1100" spc="-141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autour</a:t>
            </a:r>
            <a:r>
              <a:rPr sz="1100" spc="-141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des</a:t>
            </a:r>
            <a:r>
              <a:rPr sz="1100" spc="-141" dirty="0">
                <a:latin typeface="Verdana"/>
                <a:cs typeface="Verdana"/>
              </a:rPr>
              <a:t> </a:t>
            </a:r>
            <a:r>
              <a:rPr sz="1100" spc="-63" dirty="0">
                <a:latin typeface="Verdana"/>
                <a:cs typeface="Verdana"/>
              </a:rPr>
              <a:t>expressions </a:t>
            </a:r>
            <a:r>
              <a:rPr sz="1100" spc="-388" dirty="0">
                <a:latin typeface="Verdana"/>
                <a:cs typeface="Verdana"/>
              </a:rPr>
              <a:t> </a:t>
            </a:r>
            <a:r>
              <a:rPr sz="1100" spc="-68" dirty="0">
                <a:latin typeface="Verdana"/>
                <a:cs typeface="Verdana"/>
              </a:rPr>
              <a:t>algébriques).</a:t>
            </a:r>
            <a:endParaRPr sz="1100">
              <a:latin typeface="Verdana"/>
              <a:cs typeface="Verdana"/>
            </a:endParaRPr>
          </a:p>
          <a:p>
            <a:pPr marL="14474">
              <a:spcBef>
                <a:spcPts val="570"/>
              </a:spcBef>
            </a:pPr>
            <a:r>
              <a:rPr sz="1100" spc="34" dirty="0">
                <a:solidFill>
                  <a:srgbClr val="E1000F"/>
                </a:solidFill>
                <a:latin typeface="Verdana"/>
                <a:cs typeface="Verdana"/>
              </a:rPr>
              <a:t>U</a:t>
            </a:r>
            <a:r>
              <a:rPr sz="1100" spc="46" dirty="0">
                <a:solidFill>
                  <a:srgbClr val="E1000F"/>
                </a:solidFill>
                <a:latin typeface="Verdana"/>
                <a:cs typeface="Verdana"/>
              </a:rPr>
              <a:t>N</a:t>
            </a:r>
            <a:r>
              <a:rPr sz="1100" spc="-120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29" dirty="0">
                <a:solidFill>
                  <a:srgbClr val="E1000F"/>
                </a:solidFill>
                <a:latin typeface="Verdana"/>
                <a:cs typeface="Verdana"/>
              </a:rPr>
              <a:t>A</a:t>
            </a:r>
            <a:r>
              <a:rPr sz="1100" spc="34" dirty="0">
                <a:solidFill>
                  <a:srgbClr val="E1000F"/>
                </a:solidFill>
                <a:latin typeface="Verdana"/>
                <a:cs typeface="Verdana"/>
              </a:rPr>
              <a:t>CC</a:t>
            </a:r>
            <a:r>
              <a:rPr sz="1100" spc="23" dirty="0">
                <a:solidFill>
                  <a:srgbClr val="E1000F"/>
                </a:solidFill>
                <a:latin typeface="Verdana"/>
                <a:cs typeface="Verdana"/>
              </a:rPr>
              <a:t>OM</a:t>
            </a:r>
            <a:r>
              <a:rPr sz="1100" spc="-68" dirty="0">
                <a:solidFill>
                  <a:srgbClr val="E1000F"/>
                </a:solidFill>
                <a:latin typeface="Verdana"/>
                <a:cs typeface="Verdana"/>
              </a:rPr>
              <a:t>P</a:t>
            </a:r>
            <a:r>
              <a:rPr sz="1100" spc="29" dirty="0">
                <a:solidFill>
                  <a:srgbClr val="E1000F"/>
                </a:solidFill>
                <a:latin typeface="Verdana"/>
                <a:cs typeface="Verdana"/>
              </a:rPr>
              <a:t>A</a:t>
            </a:r>
            <a:r>
              <a:rPr sz="1100" spc="11" dirty="0">
                <a:solidFill>
                  <a:srgbClr val="E1000F"/>
                </a:solidFill>
                <a:latin typeface="Verdana"/>
                <a:cs typeface="Verdana"/>
              </a:rPr>
              <a:t>GNEMEN</a:t>
            </a:r>
            <a:r>
              <a:rPr sz="1100" spc="17" dirty="0">
                <a:solidFill>
                  <a:srgbClr val="E1000F"/>
                </a:solidFill>
                <a:latin typeface="Verdana"/>
                <a:cs typeface="Verdana"/>
              </a:rPr>
              <a:t>T</a:t>
            </a:r>
            <a:r>
              <a:rPr sz="1100" spc="-120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57" dirty="0">
                <a:solidFill>
                  <a:srgbClr val="E1000F"/>
                </a:solidFill>
                <a:latin typeface="Verdana"/>
                <a:cs typeface="Verdana"/>
              </a:rPr>
              <a:t>PE</a:t>
            </a:r>
            <a:r>
              <a:rPr sz="1100" spc="-68" dirty="0">
                <a:solidFill>
                  <a:srgbClr val="E1000F"/>
                </a:solidFill>
                <a:latin typeface="Verdana"/>
                <a:cs typeface="Verdana"/>
              </a:rPr>
              <a:t>R</a:t>
            </a:r>
            <a:r>
              <a:rPr sz="1100" spc="-141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11" dirty="0">
                <a:solidFill>
                  <a:srgbClr val="E1000F"/>
                </a:solidFill>
                <a:latin typeface="Verdana"/>
                <a:cs typeface="Verdana"/>
              </a:rPr>
              <a:t>ONNALISÉ</a:t>
            </a:r>
            <a:endParaRPr sz="1100">
              <a:latin typeface="Verdana"/>
              <a:cs typeface="Verdana"/>
            </a:endParaRPr>
          </a:p>
          <a:p>
            <a:pPr marL="14474"/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fonc</a:t>
            </a:r>
            <a:r>
              <a:rPr sz="1100" spc="11" dirty="0">
                <a:latin typeface="Verdana"/>
                <a:cs typeface="Verdana"/>
              </a:rPr>
              <a:t>tion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</a:t>
            </a:r>
            <a:r>
              <a:rPr sz="1100" spc="-6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0" dirty="0">
                <a:latin typeface="Verdana"/>
                <a:cs typeface="Verdana"/>
              </a:rPr>
              <a:t>b</a:t>
            </a:r>
            <a:r>
              <a:rPr sz="1100" spc="-34" dirty="0">
                <a:latin typeface="Verdana"/>
                <a:cs typeface="Verdana"/>
              </a:rPr>
              <a:t>e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17" dirty="0">
                <a:latin typeface="Verdana"/>
                <a:cs typeface="Verdana"/>
              </a:rPr>
              <a:t>oins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</a:t>
            </a:r>
            <a:r>
              <a:rPr sz="1100" spc="-57" dirty="0">
                <a:latin typeface="Verdana"/>
                <a:cs typeface="Verdana"/>
              </a:rPr>
              <a:t>’</a:t>
            </a:r>
            <a:r>
              <a:rPr sz="1100" spc="-17" dirty="0">
                <a:latin typeface="Verdana"/>
                <a:cs typeface="Verdana"/>
              </a:rPr>
              <a:t>él</a:t>
            </a:r>
            <a:r>
              <a:rPr sz="1100" spc="-23" dirty="0">
                <a:latin typeface="Verdana"/>
                <a:cs typeface="Verdana"/>
              </a:rPr>
              <a:t>è</a:t>
            </a:r>
            <a:r>
              <a:rPr sz="1100" spc="-74" dirty="0">
                <a:latin typeface="Verdana"/>
                <a:cs typeface="Verdana"/>
              </a:rPr>
              <a:t>v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4474" marR="62962">
              <a:spcBef>
                <a:spcPts val="570"/>
              </a:spcBef>
            </a:pPr>
            <a:r>
              <a:rPr sz="1100" spc="46" dirty="0">
                <a:solidFill>
                  <a:srgbClr val="E1000F"/>
                </a:solidFill>
                <a:latin typeface="Verdana"/>
                <a:cs typeface="Verdana"/>
              </a:rPr>
              <a:t>UN</a:t>
            </a:r>
            <a:r>
              <a:rPr sz="1100" spc="-103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23" dirty="0">
                <a:solidFill>
                  <a:srgbClr val="E1000F"/>
                </a:solidFill>
                <a:latin typeface="Verdana"/>
                <a:cs typeface="Verdana"/>
              </a:rPr>
              <a:t>ACCOMPAGNEMENT</a:t>
            </a:r>
            <a:r>
              <a:rPr sz="1100" spc="-103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pour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construire </a:t>
            </a:r>
            <a:r>
              <a:rPr sz="1100" spc="-382" dirty="0">
                <a:latin typeface="Verdana"/>
                <a:cs typeface="Verdana"/>
              </a:rPr>
              <a:t> 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34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p</a:t>
            </a:r>
            <a:r>
              <a:rPr sz="1100" spc="-34" dirty="0">
                <a:latin typeface="Verdana"/>
                <a:cs typeface="Verdana"/>
              </a:rPr>
              <a:t>r</a:t>
            </a:r>
            <a:r>
              <a:rPr sz="1100" spc="29" dirty="0">
                <a:latin typeface="Verdana"/>
                <a:cs typeface="Verdana"/>
              </a:rPr>
              <a:t>o</a:t>
            </a:r>
            <a:r>
              <a:rPr sz="1100" spc="-40" dirty="0">
                <a:latin typeface="Verdana"/>
                <a:cs typeface="Verdana"/>
              </a:rPr>
              <a:t>j</a:t>
            </a:r>
            <a:r>
              <a:rPr sz="1100" spc="-74" dirty="0">
                <a:latin typeface="Verdana"/>
                <a:cs typeface="Verdana"/>
              </a:rPr>
              <a:t>e</a:t>
            </a:r>
            <a:r>
              <a:rPr sz="1100" spc="-29" dirty="0">
                <a:latin typeface="Verdana"/>
                <a:cs typeface="Verdana"/>
              </a:rPr>
              <a:t>ts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0" dirty="0">
                <a:latin typeface="Verdana"/>
                <a:cs typeface="Verdana"/>
              </a:rPr>
              <a:t>d</a:t>
            </a:r>
            <a:r>
              <a:rPr sz="1100" spc="-57" dirty="0">
                <a:latin typeface="Verdana"/>
                <a:cs typeface="Verdana"/>
              </a:rPr>
              <a:t>’</a:t>
            </a:r>
            <a:r>
              <a:rPr sz="1100" spc="-11" dirty="0">
                <a:latin typeface="Verdana"/>
                <a:cs typeface="Verdana"/>
              </a:rPr>
              <a:t>orientation.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38257" y="421935"/>
            <a:ext cx="3584735" cy="445503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43422" marR="34737" indent="2372314">
              <a:spcBef>
                <a:spcPts val="114"/>
              </a:spcBef>
            </a:pPr>
            <a:r>
              <a:rPr sz="1400" b="1" spc="-74" dirty="0">
                <a:latin typeface="Tahoma"/>
                <a:cs typeface="Tahoma"/>
              </a:rPr>
              <a:t>S</a:t>
            </a:r>
            <a:r>
              <a:rPr sz="1400" b="1" spc="-57" dirty="0">
                <a:latin typeface="Tahoma"/>
                <a:cs typeface="Tahoma"/>
              </a:rPr>
              <a:t>’</a:t>
            </a:r>
            <a:r>
              <a:rPr sz="1400" b="1" spc="-29" dirty="0">
                <a:latin typeface="Tahoma"/>
                <a:cs typeface="Tahoma"/>
              </a:rPr>
              <a:t>ORIENTER  </a:t>
            </a: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17" dirty="0">
                <a:latin typeface="Tahoma"/>
                <a:cs typeface="Tahoma"/>
              </a:rPr>
              <a:t>2</a:t>
            </a:r>
            <a:r>
              <a:rPr sz="1300" b="1" spc="-25" baseline="27777" dirty="0">
                <a:latin typeface="Tahoma"/>
                <a:cs typeface="Tahoma"/>
              </a:rPr>
              <a:t>DE</a:t>
            </a:r>
            <a:r>
              <a:rPr sz="1300" b="1" spc="204" baseline="27777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GÉNÉRALE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ET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spc="17" dirty="0">
                <a:latin typeface="Tahoma"/>
                <a:cs typeface="Tahoma"/>
              </a:rPr>
              <a:t>TECHNOLOGIQUE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41362" y="7115895"/>
            <a:ext cx="2910652" cy="238790"/>
            <a:chOff x="6371996" y="6452698"/>
            <a:chExt cx="2492375" cy="2165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7805" y="6452699"/>
              <a:ext cx="216001" cy="2160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0805" y="6452698"/>
              <a:ext cx="216001" cy="21600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534958"/>
            <a:ext cx="3709319" cy="2229639"/>
          </a:xfrm>
          <a:custGeom>
            <a:avLst/>
            <a:gdLst/>
            <a:ahLst/>
            <a:cxnLst/>
            <a:rect l="l" t="t" r="r" b="b"/>
            <a:pathLst>
              <a:path w="3176270" h="2021839">
                <a:moveTo>
                  <a:pt x="3023659" y="0"/>
                </a:moveTo>
                <a:lnTo>
                  <a:pt x="2976" y="0"/>
                </a:lnTo>
                <a:lnTo>
                  <a:pt x="0" y="480"/>
                </a:lnTo>
                <a:lnTo>
                  <a:pt x="0" y="2020813"/>
                </a:lnTo>
                <a:lnTo>
                  <a:pt x="2976" y="2021293"/>
                </a:lnTo>
                <a:lnTo>
                  <a:pt x="3023659" y="2021293"/>
                </a:lnTo>
                <a:lnTo>
                  <a:pt x="3071827" y="2013525"/>
                </a:lnTo>
                <a:lnTo>
                  <a:pt x="3113662" y="1991891"/>
                </a:lnTo>
                <a:lnTo>
                  <a:pt x="3146653" y="1958902"/>
                </a:lnTo>
                <a:lnTo>
                  <a:pt x="3168289" y="1917066"/>
                </a:lnTo>
                <a:lnTo>
                  <a:pt x="3176059" y="1868893"/>
                </a:lnTo>
                <a:lnTo>
                  <a:pt x="3176059" y="152400"/>
                </a:lnTo>
                <a:lnTo>
                  <a:pt x="3168289" y="104231"/>
                </a:lnTo>
                <a:lnTo>
                  <a:pt x="3146653" y="62396"/>
                </a:lnTo>
                <a:lnTo>
                  <a:pt x="3113662" y="29405"/>
                </a:lnTo>
                <a:lnTo>
                  <a:pt x="3071827" y="7769"/>
                </a:lnTo>
                <a:lnTo>
                  <a:pt x="3023659" y="0"/>
                </a:lnTo>
                <a:close/>
              </a:path>
            </a:pathLst>
          </a:custGeom>
          <a:solidFill>
            <a:srgbClr val="FF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3" y="6862577"/>
            <a:ext cx="9148715" cy="700964"/>
            <a:chOff x="-5" y="6222989"/>
            <a:chExt cx="7833995" cy="635635"/>
          </a:xfrm>
        </p:grpSpPr>
        <p:sp>
          <p:nvSpPr>
            <p:cNvPr id="4" name="object 4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494191" y="345549"/>
            <a:ext cx="4203202" cy="596625"/>
          </a:xfrm>
          <a:custGeom>
            <a:avLst/>
            <a:gdLst/>
            <a:ahLst/>
            <a:cxnLst/>
            <a:rect l="l" t="t" r="r" b="b"/>
            <a:pathLst>
              <a:path w="3599179" h="541019">
                <a:moveTo>
                  <a:pt x="3598938" y="0"/>
                </a:moveTo>
                <a:lnTo>
                  <a:pt x="89331" y="0"/>
                </a:lnTo>
                <a:lnTo>
                  <a:pt x="0" y="540575"/>
                </a:lnTo>
                <a:lnTo>
                  <a:pt x="3598938" y="540575"/>
                </a:lnTo>
                <a:lnTo>
                  <a:pt x="3598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619092" y="406156"/>
            <a:ext cx="1057475" cy="210779"/>
            <a:chOff x="1386420" y="368300"/>
            <a:chExt cx="905510" cy="191135"/>
          </a:xfrm>
        </p:grpSpPr>
        <p:sp>
          <p:nvSpPr>
            <p:cNvPr id="8" name="object 8"/>
            <p:cNvSpPr/>
            <p:nvPr/>
          </p:nvSpPr>
          <p:spPr>
            <a:xfrm>
              <a:off x="1576984" y="368300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6420" y="368300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99" y="245095"/>
            <a:ext cx="764430" cy="63394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26738" y="2734078"/>
            <a:ext cx="2675575" cy="1636449"/>
          </a:xfrm>
          <a:prstGeom prst="rect">
            <a:avLst/>
          </a:prstGeom>
        </p:spPr>
        <p:txBody>
          <a:bodyPr vert="horz" wrap="square" lIns="0" tIns="94083" rIns="0" bIns="0" rtlCol="0">
            <a:spAutoFit/>
          </a:bodyPr>
          <a:lstStyle/>
          <a:p>
            <a:pPr marL="14474">
              <a:spcBef>
                <a:spcPts val="740"/>
              </a:spcBef>
            </a:pPr>
            <a:r>
              <a:rPr sz="1400" b="1" spc="-57" dirty="0">
                <a:latin typeface="Tahoma"/>
                <a:cs typeface="Tahoma"/>
              </a:rPr>
              <a:t>In</a:t>
            </a:r>
            <a:r>
              <a:rPr sz="1400" b="1" spc="-74" dirty="0">
                <a:latin typeface="Tahoma"/>
                <a:cs typeface="Tahoma"/>
              </a:rPr>
              <a:t>f</a:t>
            </a:r>
            <a:r>
              <a:rPr sz="1400" b="1" spc="11" dirty="0">
                <a:latin typeface="Tahoma"/>
                <a:cs typeface="Tahoma"/>
              </a:rPr>
              <a:t>o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302" dirty="0">
                <a:latin typeface="Tahoma"/>
                <a:cs typeface="Tahoma"/>
              </a:rPr>
              <a:t>+</a:t>
            </a:r>
            <a:endParaRPr sz="1400">
              <a:latin typeface="Tahoma"/>
              <a:cs typeface="Tahoma"/>
            </a:endParaRPr>
          </a:p>
          <a:p>
            <a:pPr marL="14474" marR="5791">
              <a:spcBef>
                <a:spcPts val="522"/>
              </a:spcBef>
            </a:pP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P</a:t>
            </a:r>
            <a:r>
              <a:rPr sz="1100" spc="34" dirty="0">
                <a:solidFill>
                  <a:srgbClr val="E1000F"/>
                </a:solidFill>
                <a:latin typeface="Verdana"/>
                <a:cs typeface="Verdana"/>
              </a:rPr>
              <a:t>O</a:t>
            </a:r>
            <a:r>
              <a:rPr sz="1100" spc="-130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74" dirty="0">
                <a:solidFill>
                  <a:srgbClr val="E1000F"/>
                </a:solidFill>
                <a:latin typeface="Verdana"/>
                <a:cs typeface="Verdana"/>
              </a:rPr>
              <a:t>SIBILITÉ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cho</a:t>
            </a:r>
            <a:r>
              <a:rPr sz="1100" spc="-6" dirty="0">
                <a:latin typeface="Verdana"/>
                <a:cs typeface="Verdana"/>
              </a:rPr>
              <a:t>i</a:t>
            </a:r>
            <a:r>
              <a:rPr sz="1100" spc="-40" dirty="0">
                <a:latin typeface="Verdana"/>
                <a:cs typeface="Verdana"/>
              </a:rPr>
              <a:t>si</a:t>
            </a:r>
            <a:r>
              <a:rPr sz="1100" spc="-154" dirty="0">
                <a:latin typeface="Verdana"/>
                <a:cs typeface="Verdana"/>
              </a:rPr>
              <a:t>r</a:t>
            </a:r>
            <a:r>
              <a:rPr sz="1100" spc="-108" dirty="0">
                <a:latin typeface="Verdana"/>
                <a:cs typeface="Verdana"/>
              </a:rPr>
              <a:t>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au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46" dirty="0">
                <a:latin typeface="Verdana"/>
                <a:cs typeface="Verdana"/>
              </a:rPr>
              <a:t>maximum,  </a:t>
            </a:r>
            <a:r>
              <a:rPr sz="1100" spc="-29" dirty="0">
                <a:latin typeface="Verdana"/>
                <a:cs typeface="Verdana"/>
              </a:rPr>
              <a:t>deux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enseignements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optionnels</a:t>
            </a:r>
            <a:endParaRPr sz="1100">
              <a:latin typeface="Verdana"/>
              <a:cs typeface="Verdana"/>
            </a:endParaRPr>
          </a:p>
          <a:p>
            <a:pPr marL="14474" marR="578242"/>
            <a:r>
              <a:rPr sz="1100" spc="-160" dirty="0">
                <a:latin typeface="Verdana"/>
                <a:cs typeface="Verdana"/>
              </a:rPr>
              <a:t>(</a:t>
            </a:r>
            <a:r>
              <a:rPr sz="1100" spc="-29" dirty="0">
                <a:latin typeface="Verdana"/>
                <a:cs typeface="Verdana"/>
              </a:rPr>
              <a:t>un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46" dirty="0">
                <a:latin typeface="Verdana"/>
                <a:cs typeface="Verdana"/>
              </a:rPr>
              <a:t>ens</a:t>
            </a:r>
            <a:r>
              <a:rPr sz="1100" spc="-23" dirty="0">
                <a:latin typeface="Verdana"/>
                <a:cs typeface="Verdana"/>
              </a:rPr>
              <a:t>eignement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08" dirty="0">
                <a:latin typeface="Verdana"/>
                <a:cs typeface="Verdana"/>
              </a:rPr>
              <a:t>g</a:t>
            </a:r>
            <a:r>
              <a:rPr sz="1100" spc="-23" dirty="0">
                <a:latin typeface="Verdana"/>
                <a:cs typeface="Verdana"/>
              </a:rPr>
              <a:t>éné</a:t>
            </a:r>
            <a:r>
              <a:rPr sz="1100" spc="-46" dirty="0">
                <a:latin typeface="Verdana"/>
                <a:cs typeface="Verdana"/>
              </a:rPr>
              <a:t>r</a:t>
            </a:r>
            <a:r>
              <a:rPr sz="1100" spc="-23" dirty="0">
                <a:latin typeface="Verdana"/>
                <a:cs typeface="Verdana"/>
              </a:rPr>
              <a:t>al  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un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t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11" dirty="0">
                <a:latin typeface="Verdana"/>
                <a:cs typeface="Verdana"/>
              </a:rPr>
              <a:t>chnol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-86" dirty="0">
                <a:latin typeface="Verdana"/>
                <a:cs typeface="Verdana"/>
              </a:rPr>
              <a:t>g</a:t>
            </a:r>
            <a:r>
              <a:rPr sz="1100" spc="-6" dirty="0">
                <a:latin typeface="Verdana"/>
                <a:cs typeface="Verdana"/>
              </a:rPr>
              <a:t>iqu</a:t>
            </a:r>
            <a:r>
              <a:rPr sz="1100" spc="-57" dirty="0">
                <a:latin typeface="Verdana"/>
                <a:cs typeface="Verdana"/>
              </a:rPr>
              <a:t>e</a:t>
            </a:r>
            <a:r>
              <a:rPr sz="1100" spc="-120" dirty="0">
                <a:latin typeface="Verdana"/>
                <a:cs typeface="Verdana"/>
              </a:rPr>
              <a:t>).</a:t>
            </a:r>
            <a:endParaRPr sz="1100">
              <a:latin typeface="Verdana"/>
              <a:cs typeface="Verdana"/>
            </a:endParaRPr>
          </a:p>
          <a:p>
            <a:pPr marL="14474" marR="272838">
              <a:spcBef>
                <a:spcPts val="570"/>
              </a:spcBef>
            </a:pPr>
            <a:r>
              <a:rPr sz="1100" spc="-74" dirty="0">
                <a:solidFill>
                  <a:srgbClr val="E1000F"/>
                </a:solidFill>
                <a:latin typeface="Verdana"/>
                <a:cs typeface="Verdana"/>
              </a:rPr>
              <a:t>LES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11" dirty="0">
                <a:solidFill>
                  <a:srgbClr val="E1000F"/>
                </a:solidFill>
                <a:latin typeface="Verdana"/>
                <a:cs typeface="Verdana"/>
              </a:rPr>
              <a:t>ENSEIGNEMEN</a:t>
            </a:r>
            <a:r>
              <a:rPr sz="1100" spc="-29" dirty="0">
                <a:solidFill>
                  <a:srgbClr val="E1000F"/>
                </a:solidFill>
                <a:latin typeface="Verdana"/>
                <a:cs typeface="Verdana"/>
              </a:rPr>
              <a:t>T</a:t>
            </a:r>
            <a:r>
              <a:rPr sz="1100" spc="-114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langu</a:t>
            </a:r>
            <a:r>
              <a:rPr sz="1100" spc="-46" dirty="0">
                <a:latin typeface="Verdana"/>
                <a:cs typeface="Verdana"/>
              </a:rPr>
              <a:t>e</a:t>
            </a:r>
            <a:r>
              <a:rPr sz="1100" spc="-68" dirty="0">
                <a:latin typeface="Verdana"/>
                <a:cs typeface="Verdana"/>
              </a:rPr>
              <a:t>s  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cul</a:t>
            </a:r>
            <a:r>
              <a:rPr sz="1100" dirty="0">
                <a:latin typeface="Verdana"/>
                <a:cs typeface="Verdana"/>
              </a:rPr>
              <a:t>t</a:t>
            </a:r>
            <a:r>
              <a:rPr sz="1100" spc="-40" dirty="0">
                <a:latin typeface="Verdana"/>
                <a:cs typeface="Verdana"/>
              </a:rPr>
              <a:t>u</a:t>
            </a:r>
            <a:r>
              <a:rPr sz="1100" spc="-63" dirty="0">
                <a:latin typeface="Verdana"/>
                <a:cs typeface="Verdana"/>
              </a:rPr>
              <a:t>r</a:t>
            </a:r>
            <a:r>
              <a:rPr sz="1100" spc="-34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</a:t>
            </a:r>
            <a:r>
              <a:rPr sz="1100" spc="-91" dirty="0">
                <a:latin typeface="Verdana"/>
                <a:cs typeface="Verdana"/>
              </a:rPr>
              <a:t>’</a:t>
            </a:r>
            <a:r>
              <a:rPr sz="1100" spc="86" dirty="0">
                <a:latin typeface="Verdana"/>
                <a:cs typeface="Verdana"/>
              </a:rPr>
              <a:t>A</a:t>
            </a:r>
            <a:r>
              <a:rPr sz="1100" spc="6" dirty="0">
                <a:latin typeface="Verdana"/>
                <a:cs typeface="Verdana"/>
              </a:rPr>
              <a:t>ntiqui</a:t>
            </a:r>
            <a:r>
              <a:rPr sz="1100" spc="-11" dirty="0">
                <a:latin typeface="Verdana"/>
                <a:cs typeface="Verdana"/>
              </a:rPr>
              <a:t>t</a:t>
            </a:r>
            <a:r>
              <a:rPr sz="1100" spc="-29" dirty="0">
                <a:latin typeface="Verdana"/>
                <a:cs typeface="Verdana"/>
              </a:rPr>
              <a:t>é</a:t>
            </a:r>
            <a:r>
              <a:rPr sz="1100" spc="-108" dirty="0">
                <a:latin typeface="Verdana"/>
                <a:cs typeface="Verdana"/>
              </a:rPr>
              <a:t>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latin</a:t>
            </a:r>
            <a:endParaRPr sz="1100">
              <a:latin typeface="Verdana"/>
              <a:cs typeface="Verdana"/>
            </a:endParaRPr>
          </a:p>
          <a:p>
            <a:pPr marL="14474"/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74" dirty="0">
                <a:latin typeface="Verdana"/>
                <a:cs typeface="Verdana"/>
              </a:rPr>
              <a:t>g</a:t>
            </a:r>
            <a:r>
              <a:rPr sz="1100" spc="-91" dirty="0">
                <a:latin typeface="Verdana"/>
                <a:cs typeface="Verdana"/>
              </a:rPr>
              <a:t>r</a:t>
            </a:r>
            <a:r>
              <a:rPr sz="1100" spc="-40" dirty="0">
                <a:latin typeface="Verdana"/>
                <a:cs typeface="Verdana"/>
              </a:rPr>
              <a:t>e</a:t>
            </a:r>
            <a:r>
              <a:rPr sz="1100" spc="29" dirty="0">
                <a:latin typeface="Verdana"/>
                <a:cs typeface="Verdana"/>
              </a:rPr>
              <a:t>c</a:t>
            </a:r>
            <a:r>
              <a:rPr sz="1100" spc="-108" dirty="0">
                <a:latin typeface="Verdana"/>
                <a:cs typeface="Verdana"/>
              </a:rPr>
              <a:t>,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34" dirty="0">
                <a:latin typeface="Verdana"/>
                <a:cs typeface="Verdana"/>
              </a:rPr>
              <a:t>p</a:t>
            </a:r>
            <a:r>
              <a:rPr sz="1100" spc="-46" dirty="0">
                <a:latin typeface="Verdana"/>
                <a:cs typeface="Verdana"/>
              </a:rPr>
              <a:t>e</a:t>
            </a:r>
            <a:r>
              <a:rPr sz="1100" spc="-40" dirty="0">
                <a:latin typeface="Verdana"/>
                <a:cs typeface="Verdana"/>
              </a:rPr>
              <a:t>u</a:t>
            </a:r>
            <a:r>
              <a:rPr sz="1100" spc="-86" dirty="0">
                <a:latin typeface="Verdana"/>
                <a:cs typeface="Verdana"/>
              </a:rPr>
              <a:t>v</a:t>
            </a:r>
            <a:r>
              <a:rPr sz="1100" spc="-11" dirty="0">
                <a:latin typeface="Verdana"/>
                <a:cs typeface="Verdana"/>
              </a:rPr>
              <a:t>en</a:t>
            </a:r>
            <a:r>
              <a:rPr sz="1100" dirty="0">
                <a:latin typeface="Verdana"/>
                <a:cs typeface="Verdana"/>
              </a:rPr>
              <a:t>t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ê</a:t>
            </a:r>
            <a:r>
              <a:rPr sz="1100" spc="-11" dirty="0">
                <a:latin typeface="Verdana"/>
                <a:cs typeface="Verdana"/>
              </a:rPr>
              <a:t>t</a:t>
            </a:r>
            <a:r>
              <a:rPr sz="1100" spc="-46" dirty="0">
                <a:latin typeface="Verdana"/>
                <a:cs typeface="Verdana"/>
              </a:rPr>
              <a:t>r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cho</a:t>
            </a:r>
            <a:r>
              <a:rPr sz="1100" spc="-17" dirty="0">
                <a:latin typeface="Verdana"/>
                <a:cs typeface="Verdana"/>
              </a:rPr>
              <a:t>i</a:t>
            </a:r>
            <a:r>
              <a:rPr sz="1100" spc="-68" dirty="0">
                <a:latin typeface="Verdana"/>
                <a:cs typeface="Verdana"/>
              </a:rPr>
              <a:t>s</a:t>
            </a:r>
            <a:r>
              <a:rPr sz="1100" spc="-57" dirty="0">
                <a:latin typeface="Verdana"/>
                <a:cs typeface="Verdana"/>
              </a:rPr>
              <a:t>i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23" dirty="0">
                <a:latin typeface="Verdana"/>
                <a:cs typeface="Verdana"/>
              </a:rPr>
              <a:t>n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pl</a:t>
            </a:r>
            <a:r>
              <a:rPr sz="1100" spc="-17" dirty="0">
                <a:latin typeface="Verdana"/>
                <a:cs typeface="Verdana"/>
              </a:rPr>
              <a:t>u</a:t>
            </a:r>
            <a:r>
              <a:rPr sz="1100" spc="-108" dirty="0">
                <a:latin typeface="Verdana"/>
                <a:cs typeface="Verdana"/>
              </a:rPr>
              <a:t>s.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567" y="1487065"/>
            <a:ext cx="193193" cy="172558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ftr" sz="quarter" idx="11"/>
          </p:nvPr>
        </p:nvSpPr>
        <p:spPr>
          <a:xfrm>
            <a:off x="7538804" y="7136949"/>
            <a:ext cx="1744907" cy="178888"/>
          </a:xfrm>
          <a:prstGeom prst="rect">
            <a:avLst/>
          </a:prstGeom>
        </p:spPr>
        <p:txBody>
          <a:bodyPr vert="horz" wrap="square" lIns="0" tIns="9408" rIns="0" bIns="0" rtlCol="0">
            <a:spAutoFit/>
          </a:bodyPr>
          <a:lstStyle/>
          <a:p>
            <a:pPr marL="14474">
              <a:spcBef>
                <a:spcPts val="74"/>
              </a:spcBef>
            </a:pPr>
            <a:r>
              <a:rPr u="heavy" spc="-29" dirty="0">
                <a:uFill>
                  <a:solidFill>
                    <a:srgbClr val="FFFFFF"/>
                  </a:solidFill>
                </a:uFill>
              </a:rPr>
              <a:t>   </a:t>
            </a:r>
            <a:r>
              <a:rPr u="heavy" spc="-17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pc="46" dirty="0"/>
              <a:t> </a:t>
            </a:r>
            <a:r>
              <a:rPr spc="-6" dirty="0"/>
              <a:t>RETOUR</a:t>
            </a:r>
            <a:r>
              <a:rPr spc="-80" dirty="0"/>
              <a:t> </a:t>
            </a:r>
            <a:r>
              <a:rPr spc="-11" dirty="0"/>
              <a:t>SOMMAIRE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2004" y="1393528"/>
            <a:ext cx="4255112" cy="835353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14474">
              <a:lnSpc>
                <a:spcPts val="2392"/>
              </a:lnSpc>
              <a:spcBef>
                <a:spcPts val="114"/>
              </a:spcBef>
            </a:pPr>
            <a:r>
              <a:rPr sz="2400" spc="6" dirty="0"/>
              <a:t>ENSEIGNEMENTS</a:t>
            </a:r>
            <a:r>
              <a:rPr sz="2400" spc="-137" dirty="0"/>
              <a:t> </a:t>
            </a:r>
            <a:r>
              <a:rPr sz="2400" spc="17" dirty="0"/>
              <a:t>OPTIONNELS</a:t>
            </a:r>
          </a:p>
          <a:p>
            <a:pPr marL="44871">
              <a:lnSpc>
                <a:spcPts val="1573"/>
              </a:lnSpc>
            </a:pPr>
            <a:r>
              <a:rPr sz="800" spc="-23" dirty="0"/>
              <a:t>Volume</a:t>
            </a:r>
            <a:r>
              <a:rPr sz="800" spc="-40" dirty="0"/>
              <a:t> horaire</a:t>
            </a:r>
            <a:r>
              <a:rPr sz="800" spc="-34" dirty="0"/>
              <a:t> </a:t>
            </a:r>
            <a:r>
              <a:rPr sz="800" spc="-23" dirty="0"/>
              <a:t>par</a:t>
            </a:r>
            <a:r>
              <a:rPr sz="800" spc="-40" dirty="0"/>
              <a:t> </a:t>
            </a:r>
            <a:r>
              <a:rPr sz="800" spc="-46" dirty="0"/>
              <a:t>semaine</a:t>
            </a:r>
            <a:r>
              <a:rPr sz="800" spc="-34" dirty="0"/>
              <a:t> </a:t>
            </a:r>
            <a:r>
              <a:rPr sz="800" spc="-17" dirty="0"/>
              <a:t>ou</a:t>
            </a:r>
            <a:r>
              <a:rPr sz="800" spc="-34" dirty="0"/>
              <a:t> </a:t>
            </a:r>
            <a:r>
              <a:rPr sz="800" spc="-23" dirty="0"/>
              <a:t>par</a:t>
            </a:r>
            <a:r>
              <a:rPr sz="800" spc="-40" dirty="0"/>
              <a:t> an</a:t>
            </a:r>
            <a:endParaRPr sz="800"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677019" y="1960741"/>
          <a:ext cx="4952929" cy="4548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4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7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45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9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15" dirty="0">
                          <a:latin typeface="Tahoma"/>
                          <a:cs typeface="Tahoma"/>
                        </a:rPr>
                        <a:t>ENSEIGNEMENT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25" dirty="0">
                          <a:latin typeface="Tahoma"/>
                          <a:cs typeface="Tahoma"/>
                        </a:rPr>
                        <a:t>GÉNÉRAL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30" dirty="0">
                          <a:latin typeface="Tahoma"/>
                          <a:cs typeface="Tahoma"/>
                        </a:rPr>
                        <a:t>AU</a:t>
                      </a:r>
                      <a:r>
                        <a:rPr sz="9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40" dirty="0">
                          <a:latin typeface="Tahoma"/>
                          <a:cs typeface="Tahoma"/>
                        </a:rPr>
                        <a:t>CHOIX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08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angu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cul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’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ntiqui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: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latin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angu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cul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’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ntiqui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: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angue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24">
                <a:tc>
                  <a:txBody>
                    <a:bodyPr/>
                    <a:lstStyle/>
                    <a:p>
                      <a:pPr marL="55244" marR="69850">
                        <a:lnSpc>
                          <a:spcPct val="103099"/>
                        </a:lnSpc>
                        <a:spcBef>
                          <a:spcPts val="210"/>
                        </a:spcBef>
                      </a:pPr>
                      <a:r>
                        <a:rPr sz="900" spc="10" dirty="0">
                          <a:latin typeface="Verdana"/>
                          <a:cs typeface="Verdana"/>
                        </a:rPr>
                        <a:t>Arts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0" dirty="0">
                          <a:latin typeface="Verdana"/>
                          <a:cs typeface="Verdana"/>
                        </a:rPr>
                        <a:t>: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au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choix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parmi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arts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plastiques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cinéma-audiovisuel </a:t>
                      </a:r>
                      <a:r>
                        <a:rPr sz="900" spc="-2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dan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oi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sique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th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ât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94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Éducation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physique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sportive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7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spc="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que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693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ag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onomi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erri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oi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eloppement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du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able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3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7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45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15" dirty="0">
                          <a:latin typeface="Tahoma"/>
                          <a:cs typeface="Tahoma"/>
                        </a:rPr>
                        <a:t>ENSEIGNEMENT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30" dirty="0">
                          <a:latin typeface="Tahoma"/>
                          <a:cs typeface="Tahoma"/>
                        </a:rPr>
                        <a:t>TECHNOLOGIQUE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30" dirty="0">
                          <a:latin typeface="Tahoma"/>
                          <a:cs typeface="Tahoma"/>
                        </a:rPr>
                        <a:t>AU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40" dirty="0">
                          <a:latin typeface="Tahoma"/>
                          <a:cs typeface="Tahoma"/>
                        </a:rPr>
                        <a:t>CHOIX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708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stion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68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ocial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Biotechnologies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7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labo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oi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l’in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éni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714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inn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ov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ations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chnol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cul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sign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68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spc="20" dirty="0">
                          <a:latin typeface="Verdana"/>
                          <a:cs typeface="Verdana"/>
                        </a:rPr>
                        <a:t>Hippologie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équitation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autres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pratiques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sportives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470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ocial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cul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70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sionnell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4708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elier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stique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7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annuell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4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638257" y="421935"/>
            <a:ext cx="3584735" cy="445503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43422" marR="34737" indent="2372314">
              <a:spcBef>
                <a:spcPts val="114"/>
              </a:spcBef>
            </a:pPr>
            <a:r>
              <a:rPr sz="1400" b="1" spc="-74" dirty="0">
                <a:latin typeface="Tahoma"/>
                <a:cs typeface="Tahoma"/>
              </a:rPr>
              <a:t>S</a:t>
            </a:r>
            <a:r>
              <a:rPr sz="1400" b="1" spc="-57" dirty="0">
                <a:latin typeface="Tahoma"/>
                <a:cs typeface="Tahoma"/>
              </a:rPr>
              <a:t>’</a:t>
            </a:r>
            <a:r>
              <a:rPr sz="1400" b="1" spc="-29" dirty="0">
                <a:latin typeface="Tahoma"/>
                <a:cs typeface="Tahoma"/>
              </a:rPr>
              <a:t>ORIENTER  </a:t>
            </a: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17" dirty="0">
                <a:latin typeface="Tahoma"/>
                <a:cs typeface="Tahoma"/>
              </a:rPr>
              <a:t>2</a:t>
            </a:r>
            <a:r>
              <a:rPr sz="1300" b="1" spc="-25" baseline="27777" dirty="0">
                <a:latin typeface="Tahoma"/>
                <a:cs typeface="Tahoma"/>
              </a:rPr>
              <a:t>DE</a:t>
            </a:r>
            <a:r>
              <a:rPr sz="1300" b="1" spc="204" baseline="27777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GÉNÉRALE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ET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spc="17" dirty="0">
                <a:latin typeface="Tahoma"/>
                <a:cs typeface="Tahoma"/>
              </a:rPr>
              <a:t>TECHNOLOGIQUE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103" y="7115896"/>
            <a:ext cx="252252" cy="2382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7154" y="7115895"/>
            <a:ext cx="252252" cy="23820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7441361" y="7115896"/>
            <a:ext cx="1915468" cy="238790"/>
            <a:chOff x="6371996" y="6452699"/>
            <a:chExt cx="1640205" cy="216535"/>
          </a:xfrm>
        </p:grpSpPr>
        <p:sp>
          <p:nvSpPr>
            <p:cNvPr id="21" name="object 21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" y="6862577"/>
            <a:ext cx="9148715" cy="700964"/>
            <a:chOff x="-5" y="6222989"/>
            <a:chExt cx="7833995" cy="635635"/>
          </a:xfrm>
        </p:grpSpPr>
        <p:sp>
          <p:nvSpPr>
            <p:cNvPr id="3" name="object 3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494191" y="345549"/>
            <a:ext cx="4203202" cy="596625"/>
          </a:xfrm>
          <a:custGeom>
            <a:avLst/>
            <a:gdLst/>
            <a:ahLst/>
            <a:cxnLst/>
            <a:rect l="l" t="t" r="r" b="b"/>
            <a:pathLst>
              <a:path w="3599179" h="541019">
                <a:moveTo>
                  <a:pt x="3598938" y="0"/>
                </a:moveTo>
                <a:lnTo>
                  <a:pt x="89331" y="0"/>
                </a:lnTo>
                <a:lnTo>
                  <a:pt x="0" y="540575"/>
                </a:lnTo>
                <a:lnTo>
                  <a:pt x="3598938" y="540575"/>
                </a:lnTo>
                <a:lnTo>
                  <a:pt x="3598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619092" y="406156"/>
            <a:ext cx="1057475" cy="210779"/>
            <a:chOff x="1386420" y="368300"/>
            <a:chExt cx="905510" cy="191135"/>
          </a:xfrm>
        </p:grpSpPr>
        <p:sp>
          <p:nvSpPr>
            <p:cNvPr id="7" name="object 7"/>
            <p:cNvSpPr/>
            <p:nvPr/>
          </p:nvSpPr>
          <p:spPr>
            <a:xfrm>
              <a:off x="1576984" y="368300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6420" y="368300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99" y="245095"/>
            <a:ext cx="764430" cy="6339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707" y="1286911"/>
            <a:ext cx="193193" cy="172558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ftr" sz="quarter" idx="11"/>
          </p:nvPr>
        </p:nvSpPr>
        <p:spPr>
          <a:xfrm>
            <a:off x="7538804" y="7136949"/>
            <a:ext cx="1744907" cy="178888"/>
          </a:xfrm>
          <a:prstGeom prst="rect">
            <a:avLst/>
          </a:prstGeom>
        </p:spPr>
        <p:txBody>
          <a:bodyPr vert="horz" wrap="square" lIns="0" tIns="9408" rIns="0" bIns="0" rtlCol="0">
            <a:spAutoFit/>
          </a:bodyPr>
          <a:lstStyle/>
          <a:p>
            <a:pPr marL="14474">
              <a:spcBef>
                <a:spcPts val="74"/>
              </a:spcBef>
            </a:pPr>
            <a:r>
              <a:rPr u="heavy" spc="-29" dirty="0">
                <a:uFill>
                  <a:solidFill>
                    <a:srgbClr val="FFFFFF"/>
                  </a:solidFill>
                </a:uFill>
              </a:rPr>
              <a:t>   </a:t>
            </a:r>
            <a:r>
              <a:rPr u="heavy" spc="-17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pc="46" dirty="0"/>
              <a:t> </a:t>
            </a:r>
            <a:r>
              <a:rPr spc="-6" dirty="0"/>
              <a:t>RETOUR</a:t>
            </a:r>
            <a:r>
              <a:rPr spc="-80" dirty="0"/>
              <a:t> </a:t>
            </a:r>
            <a:r>
              <a:rPr spc="-11" dirty="0"/>
              <a:t>SOMMAIRE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50312" y="1193374"/>
            <a:ext cx="7584750" cy="383947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28948">
              <a:spcBef>
                <a:spcPts val="114"/>
              </a:spcBef>
            </a:pPr>
            <a:r>
              <a:rPr sz="2400" spc="-6" dirty="0"/>
              <a:t>HORAIRES</a:t>
            </a:r>
            <a:r>
              <a:rPr sz="2400" spc="-46" dirty="0"/>
              <a:t> </a:t>
            </a:r>
            <a:r>
              <a:rPr sz="2400" spc="63" dirty="0"/>
              <a:t>EN</a:t>
            </a:r>
            <a:r>
              <a:rPr sz="2400" spc="-46" dirty="0"/>
              <a:t> </a:t>
            </a:r>
            <a:r>
              <a:rPr sz="2400" spc="-148" dirty="0"/>
              <a:t>1</a:t>
            </a:r>
            <a:r>
              <a:rPr sz="1000" spc="-222" baseline="29100" dirty="0"/>
              <a:t>RE</a:t>
            </a:r>
            <a:r>
              <a:rPr sz="1000" spc="308" baseline="29100" dirty="0"/>
              <a:t> </a:t>
            </a:r>
            <a:r>
              <a:rPr sz="1100" spc="29" dirty="0"/>
              <a:t>ET</a:t>
            </a:r>
            <a:r>
              <a:rPr sz="1100" spc="-40" dirty="0"/>
              <a:t> </a:t>
            </a:r>
            <a:r>
              <a:rPr sz="1100" spc="-6" dirty="0"/>
              <a:t>TERMINALE</a:t>
            </a:r>
            <a:r>
              <a:rPr sz="1100" spc="-46" dirty="0"/>
              <a:t> </a:t>
            </a:r>
            <a:r>
              <a:rPr sz="1100" spc="11" dirty="0"/>
              <a:t>DE</a:t>
            </a:r>
            <a:r>
              <a:rPr sz="1100" spc="-46" dirty="0"/>
              <a:t> </a:t>
            </a:r>
            <a:r>
              <a:rPr sz="1100" spc="91" dirty="0"/>
              <a:t>LA</a:t>
            </a:r>
            <a:r>
              <a:rPr sz="1100" spc="-46" dirty="0"/>
              <a:t> </a:t>
            </a:r>
            <a:r>
              <a:rPr sz="1100" spc="-11" dirty="0"/>
              <a:t>VOIE</a:t>
            </a:r>
            <a:r>
              <a:rPr sz="1100" spc="-46" dirty="0"/>
              <a:t> </a:t>
            </a:r>
            <a:r>
              <a:rPr sz="1100" spc="29" dirty="0"/>
              <a:t>GÉNÉRALE</a:t>
            </a:r>
            <a:endParaRPr sz="1100"/>
          </a:p>
        </p:txBody>
      </p:sp>
      <p:sp>
        <p:nvSpPr>
          <p:cNvPr id="14" name="object 14"/>
          <p:cNvSpPr txBox="1"/>
          <p:nvPr/>
        </p:nvSpPr>
        <p:spPr>
          <a:xfrm>
            <a:off x="685047" y="1577118"/>
            <a:ext cx="5722675" cy="230059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28948">
              <a:spcBef>
                <a:spcPts val="114"/>
              </a:spcBef>
              <a:tabLst>
                <a:tab pos="4243823" algn="l"/>
              </a:tabLst>
            </a:pP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spc="-108" dirty="0">
                <a:latin typeface="Tahoma"/>
                <a:cs typeface="Tahoma"/>
              </a:rPr>
              <a:t>1</a:t>
            </a:r>
            <a:r>
              <a:rPr sz="1300" b="1" spc="-162" baseline="27777" dirty="0">
                <a:latin typeface="Tahoma"/>
                <a:cs typeface="Tahoma"/>
              </a:rPr>
              <a:t>RE	</a:t>
            </a: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74" dirty="0">
                <a:latin typeface="Tahoma"/>
                <a:cs typeface="Tahoma"/>
              </a:rPr>
              <a:t> </a:t>
            </a:r>
            <a:r>
              <a:rPr sz="1400" b="1" spc="-23" dirty="0">
                <a:latin typeface="Tahoma"/>
                <a:cs typeface="Tahoma"/>
              </a:rPr>
              <a:t>TERMINALE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35733" y="1826202"/>
          <a:ext cx="4008172" cy="4925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11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spc="5" dirty="0">
                          <a:latin typeface="Tahoma"/>
                          <a:cs typeface="Tahoma"/>
                        </a:rPr>
                        <a:t>ENSEIGNEMENTS</a:t>
                      </a:r>
                      <a:r>
                        <a:rPr sz="9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30" dirty="0">
                          <a:latin typeface="Tahoma"/>
                          <a:cs typeface="Tahoma"/>
                        </a:rPr>
                        <a:t>COMMUNS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0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Français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121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Histoire-géographie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V1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V2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eloppe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isé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du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sique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spo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791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eignement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cientifique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h/3</a:t>
                      </a:r>
                      <a:r>
                        <a:rPr sz="9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8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eignement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mo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civique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8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spc="-2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5" dirty="0">
                          <a:latin typeface="Tahoma"/>
                          <a:cs typeface="Tahoma"/>
                        </a:rPr>
                        <a:t>ENSEIGNEMENTS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SPÉCIALITÉ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79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30" dirty="0">
                          <a:latin typeface="Verdana"/>
                          <a:cs typeface="Verdana"/>
                        </a:rPr>
                        <a:t>Art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Biologie-écologie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Éducation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physique,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pratiques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culture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sportives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029">
                <a:tc>
                  <a:txBody>
                    <a:bodyPr/>
                    <a:lstStyle/>
                    <a:p>
                      <a:pPr marL="44450" marR="248920">
                        <a:lnSpc>
                          <a:spcPct val="102099"/>
                        </a:lnSpc>
                        <a:spcBef>
                          <a:spcPts val="140"/>
                        </a:spcBef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Histoire-géographie,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géopolitique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sciences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poli- </a:t>
                      </a:r>
                      <a:r>
                        <a:rPr sz="900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tiques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9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791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umani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lit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phil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ophie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30" dirty="0">
                          <a:latin typeface="Verdana"/>
                          <a:cs typeface="Verdana"/>
                        </a:rPr>
                        <a:t>Langues,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littérature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cultures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étrangères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791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it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Mathématiques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umérique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ormatiqu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Physique-chimie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791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er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l’in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éni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79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onomiqu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ocial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95465">
                <a:tc>
                  <a:txBody>
                    <a:bodyPr/>
                    <a:lstStyle/>
                    <a:p>
                      <a:pPr marL="44450" marR="1115695">
                        <a:lnSpc>
                          <a:spcPct val="102299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eloppe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isé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) 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om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per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onnal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44450" marR="526415">
                        <a:lnSpc>
                          <a:spcPct val="102099"/>
                        </a:lnSpc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om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choix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’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orientation 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cla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89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0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8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i="1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i="1" cap="small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ellement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eignement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tionnel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028435" y="1826205"/>
          <a:ext cx="3945880" cy="4788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113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spc="5" dirty="0">
                          <a:latin typeface="Tahoma"/>
                          <a:cs typeface="Tahoma"/>
                        </a:rPr>
                        <a:t>ENSEIGNEMENTS</a:t>
                      </a:r>
                      <a:r>
                        <a:rPr sz="9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30" dirty="0">
                          <a:latin typeface="Tahoma"/>
                          <a:cs typeface="Tahoma"/>
                        </a:rPr>
                        <a:t>COMMUNS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08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Philosophie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121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Histoire-géographie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V1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V2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eloppe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isé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du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sique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spo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791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eignement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cientifique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8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eignement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mo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civique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8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spc="-20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5" dirty="0">
                          <a:latin typeface="Tahoma"/>
                          <a:cs typeface="Tahoma"/>
                        </a:rPr>
                        <a:t>ENSEIGNEMENTS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SPÉCIALITÉ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-15" dirty="0">
                          <a:latin typeface="Verdana"/>
                          <a:cs typeface="Verdana"/>
                        </a:rPr>
                        <a:t>parmi</a:t>
                      </a:r>
                      <a:r>
                        <a:rPr sz="7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700" spc="-20" dirty="0">
                          <a:latin typeface="Verdana"/>
                          <a:cs typeface="Verdana"/>
                        </a:rPr>
                        <a:t>ceux</a:t>
                      </a:r>
                      <a:r>
                        <a:rPr sz="7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700" spc="-15" dirty="0">
                          <a:latin typeface="Verdana"/>
                          <a:cs typeface="Verdana"/>
                        </a:rPr>
                        <a:t>choisis</a:t>
                      </a:r>
                      <a:r>
                        <a:rPr sz="7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700" spc="-10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700" spc="-50" dirty="0">
                          <a:latin typeface="Verdana"/>
                          <a:cs typeface="Verdana"/>
                        </a:rPr>
                        <a:t> 1</a:t>
                      </a:r>
                      <a:r>
                        <a:rPr sz="600" spc="-75" baseline="31746" dirty="0">
                          <a:latin typeface="Verdana"/>
                          <a:cs typeface="Verdana"/>
                        </a:rPr>
                        <a:t>re</a:t>
                      </a:r>
                      <a:endParaRPr sz="600" baseline="31746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79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30" dirty="0">
                          <a:latin typeface="Verdana"/>
                          <a:cs typeface="Verdana"/>
                        </a:rPr>
                        <a:t>Art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Biologie-écologie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Éducation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physique,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pratiques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culture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sportives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oi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éo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aphi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opolitique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politiqu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791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umani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lit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phil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ophie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30" dirty="0">
                          <a:latin typeface="Verdana"/>
                          <a:cs typeface="Verdana"/>
                        </a:rPr>
                        <a:t>Langues,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littérature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cultures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étrangères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791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it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Mathématiques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umérique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ormatiqu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Physique-chimie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791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er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80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l’in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éni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797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onomiqu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ocial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95466">
                <a:tc>
                  <a:txBody>
                    <a:bodyPr/>
                    <a:lstStyle/>
                    <a:p>
                      <a:pPr marL="43815" marR="1251585">
                        <a:lnSpc>
                          <a:spcPct val="102400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eloppe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isé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) 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om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per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onnal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43815" marR="662305">
                        <a:lnSpc>
                          <a:spcPct val="102099"/>
                        </a:lnSpc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om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choix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’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orientation 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cla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89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0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799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i="1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i="1" cap="small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ellement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eignements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tionne</a:t>
                      </a:r>
                      <a:r>
                        <a:rPr sz="900" i="1" spc="-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638257" y="421935"/>
            <a:ext cx="3584735" cy="445503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43422" marR="34737" indent="2372314">
              <a:spcBef>
                <a:spcPts val="114"/>
              </a:spcBef>
            </a:pPr>
            <a:r>
              <a:rPr sz="1400" b="1" spc="-74" dirty="0">
                <a:latin typeface="Tahoma"/>
                <a:cs typeface="Tahoma"/>
              </a:rPr>
              <a:t>S</a:t>
            </a:r>
            <a:r>
              <a:rPr sz="1400" b="1" spc="-57" dirty="0">
                <a:latin typeface="Tahoma"/>
                <a:cs typeface="Tahoma"/>
              </a:rPr>
              <a:t>’</a:t>
            </a:r>
            <a:r>
              <a:rPr sz="1400" b="1" spc="-29" dirty="0">
                <a:latin typeface="Tahoma"/>
                <a:cs typeface="Tahoma"/>
              </a:rPr>
              <a:t>ORIENTER  </a:t>
            </a: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17" dirty="0">
                <a:latin typeface="Tahoma"/>
                <a:cs typeface="Tahoma"/>
              </a:rPr>
              <a:t>2</a:t>
            </a:r>
            <a:r>
              <a:rPr sz="1300" b="1" spc="-25" baseline="27777" dirty="0">
                <a:latin typeface="Tahoma"/>
                <a:cs typeface="Tahoma"/>
              </a:rPr>
              <a:t>DE</a:t>
            </a:r>
            <a:r>
              <a:rPr sz="1300" b="1" spc="204" baseline="27777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GÉNÉRALE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ET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spc="17" dirty="0">
                <a:latin typeface="Tahoma"/>
                <a:cs typeface="Tahoma"/>
              </a:rPr>
              <a:t>TECHNOLOGIQUE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103" y="7115896"/>
            <a:ext cx="252252" cy="2382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7154" y="7115895"/>
            <a:ext cx="252252" cy="23820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7441361" y="7115896"/>
            <a:ext cx="1915468" cy="238790"/>
            <a:chOff x="6371996" y="6452699"/>
            <a:chExt cx="1640205" cy="216535"/>
          </a:xfrm>
        </p:grpSpPr>
        <p:sp>
          <p:nvSpPr>
            <p:cNvPr id="21" name="object 21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" y="6862577"/>
            <a:ext cx="9148715" cy="700964"/>
            <a:chOff x="-5" y="6222989"/>
            <a:chExt cx="7833995" cy="635635"/>
          </a:xfrm>
        </p:grpSpPr>
        <p:sp>
          <p:nvSpPr>
            <p:cNvPr id="3" name="object 3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494191" y="345549"/>
            <a:ext cx="4203202" cy="596625"/>
          </a:xfrm>
          <a:custGeom>
            <a:avLst/>
            <a:gdLst/>
            <a:ahLst/>
            <a:cxnLst/>
            <a:rect l="l" t="t" r="r" b="b"/>
            <a:pathLst>
              <a:path w="3599179" h="541019">
                <a:moveTo>
                  <a:pt x="3598938" y="0"/>
                </a:moveTo>
                <a:lnTo>
                  <a:pt x="89331" y="0"/>
                </a:lnTo>
                <a:lnTo>
                  <a:pt x="0" y="540575"/>
                </a:lnTo>
                <a:lnTo>
                  <a:pt x="3598938" y="540575"/>
                </a:lnTo>
                <a:lnTo>
                  <a:pt x="3598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619092" y="406156"/>
            <a:ext cx="1057475" cy="210779"/>
            <a:chOff x="1386420" y="368300"/>
            <a:chExt cx="905510" cy="191135"/>
          </a:xfrm>
        </p:grpSpPr>
        <p:sp>
          <p:nvSpPr>
            <p:cNvPr id="7" name="object 7"/>
            <p:cNvSpPr/>
            <p:nvPr/>
          </p:nvSpPr>
          <p:spPr>
            <a:xfrm>
              <a:off x="1576984" y="368300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6420" y="368300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99" y="245095"/>
            <a:ext cx="764430" cy="6339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707" y="1803010"/>
            <a:ext cx="193193" cy="17255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ftr" sz="quarter" idx="11"/>
          </p:nvPr>
        </p:nvSpPr>
        <p:spPr>
          <a:xfrm>
            <a:off x="7538804" y="7136949"/>
            <a:ext cx="1744907" cy="178888"/>
          </a:xfrm>
          <a:prstGeom prst="rect">
            <a:avLst/>
          </a:prstGeom>
        </p:spPr>
        <p:txBody>
          <a:bodyPr vert="horz" wrap="square" lIns="0" tIns="9408" rIns="0" bIns="0" rtlCol="0">
            <a:spAutoFit/>
          </a:bodyPr>
          <a:lstStyle/>
          <a:p>
            <a:pPr marL="14474">
              <a:spcBef>
                <a:spcPts val="74"/>
              </a:spcBef>
            </a:pPr>
            <a:r>
              <a:rPr u="heavy" spc="-29" dirty="0">
                <a:uFill>
                  <a:solidFill>
                    <a:srgbClr val="FFFFFF"/>
                  </a:solidFill>
                </a:uFill>
              </a:rPr>
              <a:t>   </a:t>
            </a:r>
            <a:r>
              <a:rPr u="heavy" spc="-17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pc="46" dirty="0"/>
              <a:t> </a:t>
            </a:r>
            <a:r>
              <a:rPr spc="-6" dirty="0"/>
              <a:t>RETOUR</a:t>
            </a:r>
            <a:r>
              <a:rPr spc="-80" dirty="0"/>
              <a:t> </a:t>
            </a:r>
            <a:r>
              <a:rPr spc="-11" dirty="0"/>
              <a:t>SOMMAIRE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22162" y="1709473"/>
            <a:ext cx="6091975" cy="632786"/>
          </a:xfrm>
          <a:prstGeom prst="rect">
            <a:avLst/>
          </a:prstGeom>
        </p:spPr>
        <p:txBody>
          <a:bodyPr vert="horz" wrap="square" lIns="0" tIns="8684" rIns="0" bIns="0" rtlCol="0">
            <a:spAutoFit/>
          </a:bodyPr>
          <a:lstStyle/>
          <a:p>
            <a:pPr marL="14474" marR="5791" indent="41252">
              <a:lnSpc>
                <a:spcPct val="101800"/>
              </a:lnSpc>
              <a:spcBef>
                <a:spcPts val="68"/>
              </a:spcBef>
            </a:pPr>
            <a:r>
              <a:rPr sz="1800" spc="-6" dirty="0"/>
              <a:t>HORAIRES</a:t>
            </a:r>
            <a:r>
              <a:rPr sz="1800" spc="-68" dirty="0"/>
              <a:t> </a:t>
            </a:r>
            <a:r>
              <a:rPr sz="1800" spc="-23" dirty="0"/>
              <a:t>DES</a:t>
            </a:r>
            <a:r>
              <a:rPr sz="1800" spc="-68" dirty="0"/>
              <a:t> </a:t>
            </a:r>
            <a:r>
              <a:rPr sz="1800" spc="6" dirty="0"/>
              <a:t>ENSEIGNEMENTS</a:t>
            </a:r>
            <a:r>
              <a:rPr sz="1800" spc="-68" dirty="0"/>
              <a:t> </a:t>
            </a:r>
            <a:r>
              <a:rPr sz="1800" spc="51" dirty="0"/>
              <a:t>COMMUNS </a:t>
            </a:r>
            <a:r>
              <a:rPr sz="1800" spc="-580" dirty="0"/>
              <a:t> </a:t>
            </a:r>
            <a:r>
              <a:rPr sz="1800" spc="137" dirty="0"/>
              <a:t>À</a:t>
            </a:r>
            <a:r>
              <a:rPr sz="1800" spc="-51" dirty="0"/>
              <a:t> </a:t>
            </a:r>
            <a:r>
              <a:rPr sz="1800" dirty="0"/>
              <a:t>T</a:t>
            </a:r>
            <a:r>
              <a:rPr sz="1800" spc="125" dirty="0"/>
              <a:t>O</a:t>
            </a:r>
            <a:r>
              <a:rPr sz="1800" spc="17" dirty="0"/>
              <a:t>U</a:t>
            </a:r>
            <a:r>
              <a:rPr sz="1800" spc="-23" dirty="0"/>
              <a:t>TES</a:t>
            </a:r>
            <a:r>
              <a:rPr sz="1800" spc="-51" dirty="0"/>
              <a:t> </a:t>
            </a:r>
            <a:r>
              <a:rPr sz="1800" spc="-57" dirty="0"/>
              <a:t>LES</a:t>
            </a:r>
            <a:r>
              <a:rPr sz="1800" spc="-51" dirty="0"/>
              <a:t> </a:t>
            </a:r>
            <a:r>
              <a:rPr sz="1800" spc="-97" dirty="0"/>
              <a:t>SÉRIES</a:t>
            </a:r>
            <a:r>
              <a:rPr sz="1800" spc="-51" dirty="0"/>
              <a:t> </a:t>
            </a:r>
            <a:r>
              <a:rPr sz="1800" spc="11" dirty="0"/>
              <a:t>T</a:t>
            </a:r>
            <a:r>
              <a:rPr sz="1800" spc="-23" dirty="0"/>
              <a:t>E</a:t>
            </a:r>
            <a:r>
              <a:rPr sz="1800" spc="108" dirty="0"/>
              <a:t>CHNO</a:t>
            </a:r>
            <a:r>
              <a:rPr sz="1800" spc="40" dirty="0"/>
              <a:t>L</a:t>
            </a:r>
            <a:r>
              <a:rPr sz="1800" spc="148" dirty="0"/>
              <a:t>O</a:t>
            </a:r>
            <a:r>
              <a:rPr sz="1800" spc="-17" dirty="0"/>
              <a:t>GI</a:t>
            </a:r>
            <a:r>
              <a:rPr sz="1800" dirty="0"/>
              <a:t>Q</a:t>
            </a:r>
            <a:r>
              <a:rPr sz="1800" spc="-46" dirty="0"/>
              <a:t>UES</a:t>
            </a:r>
          </a:p>
          <a:p>
            <a:pPr marL="14474">
              <a:spcBef>
                <a:spcPts val="137"/>
              </a:spcBef>
            </a:pPr>
            <a:r>
              <a:rPr sz="300" b="0" spc="-34" dirty="0">
                <a:latin typeface="Verdana"/>
                <a:cs typeface="Verdana"/>
              </a:rPr>
              <a:t>Enseignements</a:t>
            </a:r>
            <a:r>
              <a:rPr sz="300" b="0" spc="-86" dirty="0">
                <a:latin typeface="Verdana"/>
                <a:cs typeface="Verdana"/>
              </a:rPr>
              <a:t> </a:t>
            </a:r>
            <a:r>
              <a:rPr sz="300" b="0" spc="-34" dirty="0">
                <a:latin typeface="Verdana"/>
                <a:cs typeface="Verdana"/>
              </a:rPr>
              <a:t>liés</a:t>
            </a:r>
            <a:r>
              <a:rPr sz="300" b="0" spc="-80" dirty="0">
                <a:latin typeface="Verdana"/>
                <a:cs typeface="Verdana"/>
              </a:rPr>
              <a:t> </a:t>
            </a:r>
            <a:r>
              <a:rPr sz="300" b="0" spc="-51" dirty="0">
                <a:latin typeface="Verdana"/>
                <a:cs typeface="Verdana"/>
              </a:rPr>
              <a:t>aux</a:t>
            </a:r>
            <a:r>
              <a:rPr sz="300" b="0" spc="-86" dirty="0">
                <a:latin typeface="Verdana"/>
                <a:cs typeface="Verdana"/>
              </a:rPr>
              <a:t> </a:t>
            </a:r>
            <a:r>
              <a:rPr sz="300" b="0" spc="-46" dirty="0">
                <a:latin typeface="Verdana"/>
                <a:cs typeface="Verdana"/>
              </a:rPr>
              <a:t>séries</a:t>
            </a:r>
            <a:r>
              <a:rPr sz="300" b="0" spc="-80" dirty="0">
                <a:latin typeface="Verdana"/>
                <a:cs typeface="Verdana"/>
              </a:rPr>
              <a:t> </a:t>
            </a:r>
            <a:r>
              <a:rPr sz="300" b="0" spc="-51" dirty="0">
                <a:latin typeface="Verdana"/>
                <a:cs typeface="Verdana"/>
              </a:rPr>
              <a:t>sur</a:t>
            </a:r>
            <a:r>
              <a:rPr sz="300" b="0" spc="-80" dirty="0">
                <a:latin typeface="Verdana"/>
                <a:cs typeface="Verdana"/>
              </a:rPr>
              <a:t> </a:t>
            </a:r>
            <a:r>
              <a:rPr sz="300" b="0" spc="-29" dirty="0">
                <a:latin typeface="Verdana"/>
                <a:cs typeface="Verdana"/>
              </a:rPr>
              <a:t>la</a:t>
            </a:r>
            <a:r>
              <a:rPr sz="300" b="0" spc="-86" dirty="0">
                <a:latin typeface="Verdana"/>
                <a:cs typeface="Verdana"/>
              </a:rPr>
              <a:t> </a:t>
            </a:r>
            <a:r>
              <a:rPr sz="300" b="0" spc="-11" dirty="0">
                <a:latin typeface="Verdana"/>
                <a:cs typeface="Verdana"/>
              </a:rPr>
              <a:t>diapositive</a:t>
            </a:r>
            <a:r>
              <a:rPr sz="300" b="0" spc="-80" dirty="0">
                <a:latin typeface="Verdana"/>
                <a:cs typeface="Verdana"/>
              </a:rPr>
              <a:t> </a:t>
            </a:r>
            <a:r>
              <a:rPr sz="300" b="0" spc="-34" dirty="0">
                <a:latin typeface="Verdana"/>
                <a:cs typeface="Verdana"/>
              </a:rPr>
              <a:t>suivante</a:t>
            </a:r>
            <a:endParaRPr sz="300">
              <a:latin typeface="Verdana"/>
              <a:cs typeface="Verdana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39033" y="2843810"/>
          <a:ext cx="5441620" cy="2942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36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10" dirty="0">
                          <a:latin typeface="Tahoma"/>
                          <a:cs typeface="Tahoma"/>
                        </a:rPr>
                        <a:t>ENSEIGNEMENTS</a:t>
                      </a:r>
                      <a:r>
                        <a:rPr sz="9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40" dirty="0">
                          <a:latin typeface="Tahoma"/>
                          <a:cs typeface="Tahoma"/>
                        </a:rPr>
                        <a:t>COMMUNS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72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20" dirty="0">
                          <a:latin typeface="Verdana"/>
                          <a:cs typeface="Verdana"/>
                        </a:rPr>
                        <a:t>Français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800" spc="-30" baseline="27777" dirty="0">
                          <a:latin typeface="Verdana"/>
                          <a:cs typeface="Verdana"/>
                        </a:rPr>
                        <a:t>re</a:t>
                      </a:r>
                      <a:endParaRPr sz="800" baseline="27777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6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Philosophie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800" baseline="27777" dirty="0">
                          <a:latin typeface="Verdana"/>
                          <a:cs typeface="Verdana"/>
                        </a:rPr>
                        <a:t>le</a:t>
                      </a:r>
                      <a:endParaRPr sz="800" baseline="27777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53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Histoire-géographie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6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eignement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mo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civique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6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Mathématiques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6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8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V1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8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6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Éducation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physique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sportive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0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6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17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900" spc="-6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900" spc="-6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spécialités</a:t>
                      </a:r>
                      <a:r>
                        <a:rPr sz="900" spc="-5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6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1</a:t>
                      </a:r>
                      <a:r>
                        <a:rPr sz="800" spc="-89" baseline="27777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re</a:t>
                      </a:r>
                      <a:r>
                        <a:rPr sz="800" spc="-67" baseline="27777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5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6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spécialités</a:t>
                      </a:r>
                      <a:r>
                        <a:rPr sz="900" spc="-5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6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800" spc="7" baseline="27777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le</a:t>
                      </a:r>
                      <a:r>
                        <a:rPr sz="800" spc="104" baseline="27777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(voir</a:t>
                      </a:r>
                      <a:r>
                        <a:rPr sz="900" spc="-6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diapositive</a:t>
                      </a:r>
                      <a:r>
                        <a:rPr sz="900" spc="-55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solidFill>
                            <a:srgbClr val="E1000F"/>
                          </a:solidFill>
                          <a:latin typeface="Verdana"/>
                          <a:cs typeface="Verdana"/>
                        </a:rPr>
                        <a:t>suivante)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33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i="1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i="1" cap="small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ellement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i="1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eignements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i="1" spc="-15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tionne</a:t>
                      </a:r>
                      <a:r>
                        <a:rPr sz="900" i="1" spc="-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elon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érie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1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8036">
                <a:tc>
                  <a:txBody>
                    <a:bodyPr/>
                    <a:lstStyle/>
                    <a:p>
                      <a:pPr marL="51435" marR="2195830">
                        <a:lnSpc>
                          <a:spcPct val="103099"/>
                        </a:lnSpc>
                        <a:spcBef>
                          <a:spcPts val="18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eloppe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) 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om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per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onnal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51435" marR="1563370">
                        <a:lnSpc>
                          <a:spcPct val="103099"/>
                        </a:lnSpc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om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agnement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au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choix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’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orientation 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cla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52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638257" y="421935"/>
            <a:ext cx="3584735" cy="445503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43422" marR="34737" indent="2372314">
              <a:spcBef>
                <a:spcPts val="114"/>
              </a:spcBef>
            </a:pPr>
            <a:r>
              <a:rPr sz="1400" b="1" spc="-74" dirty="0">
                <a:latin typeface="Tahoma"/>
                <a:cs typeface="Tahoma"/>
              </a:rPr>
              <a:t>S</a:t>
            </a:r>
            <a:r>
              <a:rPr sz="1400" b="1" spc="-57" dirty="0">
                <a:latin typeface="Tahoma"/>
                <a:cs typeface="Tahoma"/>
              </a:rPr>
              <a:t>’</a:t>
            </a:r>
            <a:r>
              <a:rPr sz="1400" b="1" spc="-29" dirty="0">
                <a:latin typeface="Tahoma"/>
                <a:cs typeface="Tahoma"/>
              </a:rPr>
              <a:t>ORIENTER  </a:t>
            </a: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17" dirty="0">
                <a:latin typeface="Tahoma"/>
                <a:cs typeface="Tahoma"/>
              </a:rPr>
              <a:t>2</a:t>
            </a:r>
            <a:r>
              <a:rPr sz="1300" b="1" spc="-25" baseline="27777" dirty="0">
                <a:latin typeface="Tahoma"/>
                <a:cs typeface="Tahoma"/>
              </a:rPr>
              <a:t>DE</a:t>
            </a:r>
            <a:r>
              <a:rPr sz="1300" b="1" spc="204" baseline="27777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GÉNÉRALE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ET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spc="17" dirty="0">
                <a:latin typeface="Tahoma"/>
                <a:cs typeface="Tahoma"/>
              </a:rPr>
              <a:t>TECHNOLOGIQUE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103" y="7115896"/>
            <a:ext cx="252252" cy="2382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7154" y="7115895"/>
            <a:ext cx="252252" cy="238201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441361" y="7115896"/>
            <a:ext cx="1915468" cy="238790"/>
            <a:chOff x="6371996" y="6452699"/>
            <a:chExt cx="1640205" cy="216535"/>
          </a:xfrm>
        </p:grpSpPr>
        <p:sp>
          <p:nvSpPr>
            <p:cNvPr id="19" name="object 19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" y="6862577"/>
            <a:ext cx="9148715" cy="700964"/>
            <a:chOff x="-5" y="6222989"/>
            <a:chExt cx="7833995" cy="635635"/>
          </a:xfrm>
        </p:grpSpPr>
        <p:sp>
          <p:nvSpPr>
            <p:cNvPr id="3" name="object 3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494191" y="345549"/>
            <a:ext cx="4203202" cy="596625"/>
          </a:xfrm>
          <a:custGeom>
            <a:avLst/>
            <a:gdLst/>
            <a:ahLst/>
            <a:cxnLst/>
            <a:rect l="l" t="t" r="r" b="b"/>
            <a:pathLst>
              <a:path w="3599179" h="541019">
                <a:moveTo>
                  <a:pt x="3598938" y="0"/>
                </a:moveTo>
                <a:lnTo>
                  <a:pt x="89331" y="0"/>
                </a:lnTo>
                <a:lnTo>
                  <a:pt x="0" y="540575"/>
                </a:lnTo>
                <a:lnTo>
                  <a:pt x="3598938" y="540575"/>
                </a:lnTo>
                <a:lnTo>
                  <a:pt x="3598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619092" y="406156"/>
            <a:ext cx="1057475" cy="210779"/>
            <a:chOff x="1386420" y="368300"/>
            <a:chExt cx="905510" cy="191135"/>
          </a:xfrm>
        </p:grpSpPr>
        <p:sp>
          <p:nvSpPr>
            <p:cNvPr id="7" name="object 7"/>
            <p:cNvSpPr/>
            <p:nvPr/>
          </p:nvSpPr>
          <p:spPr>
            <a:xfrm>
              <a:off x="1576984" y="368300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6420" y="368300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99" y="245095"/>
            <a:ext cx="764430" cy="6339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97" y="1585102"/>
            <a:ext cx="193193" cy="172558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ftr" sz="quarter" idx="11"/>
          </p:nvPr>
        </p:nvSpPr>
        <p:spPr>
          <a:xfrm>
            <a:off x="7538804" y="7136949"/>
            <a:ext cx="1744907" cy="178888"/>
          </a:xfrm>
          <a:prstGeom prst="rect">
            <a:avLst/>
          </a:prstGeom>
        </p:spPr>
        <p:txBody>
          <a:bodyPr vert="horz" wrap="square" lIns="0" tIns="9408" rIns="0" bIns="0" rtlCol="0">
            <a:spAutoFit/>
          </a:bodyPr>
          <a:lstStyle/>
          <a:p>
            <a:pPr marL="14474">
              <a:spcBef>
                <a:spcPts val="74"/>
              </a:spcBef>
            </a:pPr>
            <a:r>
              <a:rPr u="heavy" spc="-29" dirty="0">
                <a:uFill>
                  <a:solidFill>
                    <a:srgbClr val="FFFFFF"/>
                  </a:solidFill>
                </a:uFill>
              </a:rPr>
              <a:t>   </a:t>
            </a:r>
            <a:r>
              <a:rPr u="heavy" spc="-17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pc="46" dirty="0"/>
              <a:t> </a:t>
            </a:r>
            <a:r>
              <a:rPr spc="-6" dirty="0"/>
              <a:t>RETOUR</a:t>
            </a:r>
            <a:r>
              <a:rPr spc="-80" dirty="0"/>
              <a:t> </a:t>
            </a:r>
            <a:r>
              <a:rPr spc="-11" dirty="0"/>
              <a:t>SOMMAIRE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54937" y="1491564"/>
            <a:ext cx="7712300" cy="337781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14474">
              <a:spcBef>
                <a:spcPts val="114"/>
              </a:spcBef>
            </a:pPr>
            <a:r>
              <a:rPr sz="2100" spc="6" dirty="0"/>
              <a:t>ENSEIGNEMENTS</a:t>
            </a:r>
            <a:r>
              <a:rPr sz="2100" spc="-57" dirty="0"/>
              <a:t> </a:t>
            </a:r>
            <a:r>
              <a:rPr sz="2100" spc="-34" dirty="0"/>
              <a:t>PAR</a:t>
            </a:r>
            <a:r>
              <a:rPr sz="2100" spc="-51" dirty="0"/>
              <a:t> </a:t>
            </a:r>
            <a:r>
              <a:rPr sz="2100" spc="-97" dirty="0"/>
              <a:t>SÉRIES</a:t>
            </a:r>
            <a:r>
              <a:rPr sz="2100" spc="-51" dirty="0"/>
              <a:t> </a:t>
            </a:r>
            <a:r>
              <a:rPr sz="2100" spc="63" dirty="0"/>
              <a:t>EN</a:t>
            </a:r>
            <a:r>
              <a:rPr sz="2100" spc="-51" dirty="0"/>
              <a:t> </a:t>
            </a:r>
            <a:r>
              <a:rPr sz="2100" spc="-11" dirty="0"/>
              <a:t>VOIE</a:t>
            </a:r>
            <a:r>
              <a:rPr sz="2100" spc="-57" dirty="0"/>
              <a:t> </a:t>
            </a:r>
            <a:r>
              <a:rPr sz="2100" spc="40" dirty="0"/>
              <a:t>TECHNOLOGIQUE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4837" y="2020963"/>
            <a:ext cx="5689304" cy="230059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28948">
              <a:spcBef>
                <a:spcPts val="114"/>
              </a:spcBef>
              <a:tabLst>
                <a:tab pos="4211257" algn="l"/>
              </a:tabLst>
            </a:pP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97" dirty="0">
                <a:latin typeface="Tahoma"/>
                <a:cs typeface="Tahoma"/>
              </a:rPr>
              <a:t>1</a:t>
            </a:r>
            <a:r>
              <a:rPr sz="1300" b="1" spc="-145" baseline="27777" dirty="0">
                <a:latin typeface="Tahoma"/>
                <a:cs typeface="Tahoma"/>
              </a:rPr>
              <a:t>re	</a:t>
            </a: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74" dirty="0">
                <a:latin typeface="Tahoma"/>
                <a:cs typeface="Tahoma"/>
              </a:rPr>
              <a:t> </a:t>
            </a:r>
            <a:r>
              <a:rPr sz="1400" b="1" spc="-23" dirty="0">
                <a:latin typeface="Tahoma"/>
                <a:cs typeface="Tahoma"/>
              </a:rPr>
              <a:t>TERMINALE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19333" y="2282165"/>
          <a:ext cx="4106799" cy="4070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783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15" dirty="0">
                          <a:latin typeface="Tahoma"/>
                          <a:cs typeface="Tahoma"/>
                        </a:rPr>
                        <a:t>STMG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numérique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Management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oit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onomie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15" dirty="0">
                          <a:latin typeface="Tahoma"/>
                          <a:cs typeface="Tahoma"/>
                        </a:rPr>
                        <a:t>ST2S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chimie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pour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Biol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og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athol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og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humain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chniqu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anitai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ocial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10" dirty="0">
                          <a:latin typeface="Tahoma"/>
                          <a:cs typeface="Tahoma"/>
                        </a:rPr>
                        <a:t>STHR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Enseignement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scientifique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alimentation-environnement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chnol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og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culinai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onomi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ôt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eliè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001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20" dirty="0">
                          <a:latin typeface="Tahoma"/>
                          <a:cs typeface="Tahoma"/>
                        </a:rPr>
                        <a:t>STI2D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Inn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ov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chnol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og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ique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énierie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eloppement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du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able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siqu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chimie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mathématiqu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31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5" dirty="0">
                          <a:latin typeface="Tahoma"/>
                          <a:cs typeface="Tahoma"/>
                        </a:rPr>
                        <a:t>S2TMD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Instrument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Danse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56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STAV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ess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’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alimentation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6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erri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oi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oci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Technologie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77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10" dirty="0">
                          <a:latin typeface="Tahoma"/>
                          <a:cs typeface="Tahoma"/>
                        </a:rPr>
                        <a:t>STL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siqu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chimie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mathématiqu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Biochimie-biologie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51435" marR="318135">
                        <a:lnSpc>
                          <a:spcPct val="102099"/>
                        </a:lnSpc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Biotechnologie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sciences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physiques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chimiques </a:t>
                      </a:r>
                      <a:r>
                        <a:rPr sz="900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labo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oi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339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15" dirty="0">
                          <a:latin typeface="Tahoma"/>
                          <a:cs typeface="Tahoma"/>
                        </a:rPr>
                        <a:t>STD2A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Outi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numériqu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sign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tiers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’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807984" y="2282165"/>
          <a:ext cx="5365979" cy="4070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783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15" dirty="0">
                          <a:latin typeface="Tahoma"/>
                          <a:cs typeface="Tahoma"/>
                        </a:rPr>
                        <a:t>STMG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74930">
                        <a:lnSpc>
                          <a:spcPct val="102099"/>
                        </a:lnSpc>
                        <a:spcBef>
                          <a:spcPts val="20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Management,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sciences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gestion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numérique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avec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3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900" b="1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enseignement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spécifique </a:t>
                      </a:r>
                      <a:r>
                        <a:rPr sz="900" b="1" spc="-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armi</a:t>
                      </a:r>
                      <a:r>
                        <a:rPr sz="9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: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finan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atique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mar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k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ting)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ess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humain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  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communication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systèmes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d’information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gestion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oit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onomie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0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15" dirty="0">
                          <a:latin typeface="Tahoma"/>
                          <a:cs typeface="Tahoma"/>
                        </a:rPr>
                        <a:t>ST2S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Chimi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biol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og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sio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athol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og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humain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chniqu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anitai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ocial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5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10" dirty="0">
                          <a:latin typeface="Tahoma"/>
                          <a:cs typeface="Tahoma"/>
                        </a:rPr>
                        <a:t>STHR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7150">
                        <a:lnSpc>
                          <a:spcPct val="102099"/>
                        </a:lnSpc>
                        <a:spcBef>
                          <a:spcPts val="20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Sciences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technologies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culinaires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des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services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14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enseignement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scientifique </a:t>
                      </a:r>
                      <a:r>
                        <a:rPr sz="900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alimentation</a:t>
                      </a:r>
                      <a:r>
                        <a:rPr sz="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onnement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onomi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ôt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eliè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0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001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20" dirty="0">
                          <a:latin typeface="Tahoma"/>
                          <a:cs typeface="Tahoma"/>
                        </a:rPr>
                        <a:t>STI2D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1435" marR="250825">
                        <a:lnSpc>
                          <a:spcPct val="102099"/>
                        </a:lnSpc>
                        <a:spcBef>
                          <a:spcPts val="20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Ingénierie,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innovation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 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développement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durable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avec </a:t>
                      </a:r>
                      <a:r>
                        <a:rPr sz="900" b="1" spc="-13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900" b="1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enseignement 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spécifique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parmi</a:t>
                      </a:r>
                      <a:r>
                        <a:rPr sz="9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45" dirty="0">
                          <a:latin typeface="Verdana"/>
                          <a:cs typeface="Verdana"/>
                        </a:rPr>
                        <a:t>: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architecture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construction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énergies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environnement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51435" marR="474345">
                        <a:lnSpc>
                          <a:spcPct val="102099"/>
                        </a:lnSpc>
                      </a:pPr>
                      <a:r>
                        <a:rPr sz="900" spc="-75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innovation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technologique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écoconception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systèmes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d’information </a:t>
                      </a:r>
                      <a:r>
                        <a:rPr sz="900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numériques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siqu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chimie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mathématiqu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01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31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5" dirty="0">
                          <a:latin typeface="Tahoma"/>
                          <a:cs typeface="Tahoma"/>
                        </a:rPr>
                        <a:t>S2TMD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Instrument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15" dirty="0">
                          <a:latin typeface="Verdana"/>
                          <a:cs typeface="Verdana"/>
                        </a:rPr>
                        <a:t>Danse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56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dirty="0">
                          <a:latin typeface="Tahoma"/>
                          <a:cs typeface="Tahoma"/>
                        </a:rPr>
                        <a:t>STAV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ess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’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alimentation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6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erri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oi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chnol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og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77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10" dirty="0">
                          <a:latin typeface="Tahoma"/>
                          <a:cs typeface="Tahoma"/>
                        </a:rPr>
                        <a:t>STL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siqu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chimie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mathématiqu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51435" marR="381000">
                        <a:lnSpc>
                          <a:spcPct val="102099"/>
                        </a:lnSpc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Biochimie-biologie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14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biotechnologie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</a:rPr>
                        <a:t>ou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sciences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physiques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chimiques </a:t>
                      </a:r>
                      <a:r>
                        <a:rPr sz="900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laboratoire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332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15" dirty="0">
                          <a:latin typeface="Tahoma"/>
                          <a:cs typeface="Tahoma"/>
                        </a:rPr>
                        <a:t>STD2A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nal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thode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sign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16205" indent="-6540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16839" algn="l"/>
                        </a:tabLst>
                      </a:pPr>
                      <a:r>
                        <a:rPr sz="900" spc="15" dirty="0">
                          <a:latin typeface="Verdana"/>
                          <a:cs typeface="Verdana"/>
                        </a:rPr>
                        <a:t>Conception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création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design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métiers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d’art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081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638257" y="421935"/>
            <a:ext cx="3584735" cy="445503"/>
          </a:xfrm>
          <a:prstGeom prst="rect">
            <a:avLst/>
          </a:prstGeom>
        </p:spPr>
        <p:txBody>
          <a:bodyPr vert="horz" wrap="square" lIns="0" tIns="14474" rIns="0" bIns="0" rtlCol="0">
            <a:spAutoFit/>
          </a:bodyPr>
          <a:lstStyle/>
          <a:p>
            <a:pPr marL="43422" marR="34737" indent="2372314">
              <a:spcBef>
                <a:spcPts val="114"/>
              </a:spcBef>
            </a:pPr>
            <a:r>
              <a:rPr sz="1400" b="1" spc="-74" dirty="0">
                <a:latin typeface="Tahoma"/>
                <a:cs typeface="Tahoma"/>
              </a:rPr>
              <a:t>S</a:t>
            </a:r>
            <a:r>
              <a:rPr sz="1400" b="1" spc="-57" dirty="0">
                <a:latin typeface="Tahoma"/>
                <a:cs typeface="Tahoma"/>
              </a:rPr>
              <a:t>’</a:t>
            </a:r>
            <a:r>
              <a:rPr sz="1400" b="1" spc="-29" dirty="0">
                <a:latin typeface="Tahoma"/>
                <a:cs typeface="Tahoma"/>
              </a:rPr>
              <a:t>ORIENTER  </a:t>
            </a: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17" dirty="0">
                <a:latin typeface="Tahoma"/>
                <a:cs typeface="Tahoma"/>
              </a:rPr>
              <a:t>2</a:t>
            </a:r>
            <a:r>
              <a:rPr sz="1300" b="1" spc="-25" baseline="27777" dirty="0">
                <a:latin typeface="Tahoma"/>
                <a:cs typeface="Tahoma"/>
              </a:rPr>
              <a:t>DE</a:t>
            </a:r>
            <a:r>
              <a:rPr sz="1300" b="1" spc="204" baseline="27777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GÉNÉRALE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ET</a:t>
            </a:r>
            <a:r>
              <a:rPr sz="1400" b="1" spc="-29" dirty="0">
                <a:latin typeface="Tahoma"/>
                <a:cs typeface="Tahoma"/>
              </a:rPr>
              <a:t> </a:t>
            </a:r>
            <a:r>
              <a:rPr sz="1400" b="1" spc="17" dirty="0">
                <a:latin typeface="Tahoma"/>
                <a:cs typeface="Tahoma"/>
              </a:rPr>
              <a:t>TECHNOLOGIQUE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103" y="7115896"/>
            <a:ext cx="252252" cy="2382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7154" y="7115895"/>
            <a:ext cx="252252" cy="23820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7441361" y="7115896"/>
            <a:ext cx="1915468" cy="238790"/>
            <a:chOff x="6371996" y="6452699"/>
            <a:chExt cx="1640205" cy="216535"/>
          </a:xfrm>
        </p:grpSpPr>
        <p:sp>
          <p:nvSpPr>
            <p:cNvPr id="21" name="object 21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" y="0"/>
            <a:ext cx="10697849" cy="7563549"/>
            <a:chOff x="-5" y="0"/>
            <a:chExt cx="916051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983945"/>
              <a:ext cx="9159875" cy="5239385"/>
            </a:xfrm>
            <a:custGeom>
              <a:avLst/>
              <a:gdLst/>
              <a:ahLst/>
              <a:cxnLst/>
              <a:rect l="l" t="t" r="r" b="b"/>
              <a:pathLst>
                <a:path w="9159875" h="5239385">
                  <a:moveTo>
                    <a:pt x="9159875" y="0"/>
                  </a:moveTo>
                  <a:lnTo>
                    <a:pt x="0" y="0"/>
                  </a:lnTo>
                  <a:lnTo>
                    <a:pt x="0" y="5239054"/>
                  </a:lnTo>
                  <a:lnTo>
                    <a:pt x="9159875" y="5239054"/>
                  </a:lnTo>
                  <a:lnTo>
                    <a:pt x="9159875" y="0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3837" y="0"/>
              <a:ext cx="4748530" cy="984250"/>
            </a:xfrm>
            <a:custGeom>
              <a:avLst/>
              <a:gdLst/>
              <a:ahLst/>
              <a:cxnLst/>
              <a:rect l="l" t="t" r="r" b="b"/>
              <a:pathLst>
                <a:path w="4748530" h="984250">
                  <a:moveTo>
                    <a:pt x="199720" y="0"/>
                  </a:moveTo>
                  <a:lnTo>
                    <a:pt x="173482" y="0"/>
                  </a:lnTo>
                  <a:lnTo>
                    <a:pt x="0" y="983945"/>
                  </a:lnTo>
                  <a:lnTo>
                    <a:pt x="26238" y="983945"/>
                  </a:lnTo>
                  <a:lnTo>
                    <a:pt x="199720" y="0"/>
                  </a:lnTo>
                  <a:close/>
                </a:path>
                <a:path w="4748530" h="984250">
                  <a:moveTo>
                    <a:pt x="264706" y="0"/>
                  </a:moveTo>
                  <a:lnTo>
                    <a:pt x="232206" y="0"/>
                  </a:lnTo>
                  <a:lnTo>
                    <a:pt x="58724" y="983945"/>
                  </a:lnTo>
                  <a:lnTo>
                    <a:pt x="91224" y="983945"/>
                  </a:lnTo>
                  <a:lnTo>
                    <a:pt x="264706" y="0"/>
                  </a:lnTo>
                  <a:close/>
                </a:path>
                <a:path w="4748530" h="984250">
                  <a:moveTo>
                    <a:pt x="329692" y="0"/>
                  </a:moveTo>
                  <a:lnTo>
                    <a:pt x="297205" y="0"/>
                  </a:lnTo>
                  <a:lnTo>
                    <a:pt x="123723" y="983945"/>
                  </a:lnTo>
                  <a:lnTo>
                    <a:pt x="156210" y="983945"/>
                  </a:lnTo>
                  <a:lnTo>
                    <a:pt x="329692" y="0"/>
                  </a:lnTo>
                  <a:close/>
                </a:path>
                <a:path w="4748530" h="984250">
                  <a:moveTo>
                    <a:pt x="394677" y="0"/>
                  </a:moveTo>
                  <a:lnTo>
                    <a:pt x="362178" y="0"/>
                  </a:lnTo>
                  <a:lnTo>
                    <a:pt x="188696" y="983945"/>
                  </a:lnTo>
                  <a:lnTo>
                    <a:pt x="221195" y="983945"/>
                  </a:lnTo>
                  <a:lnTo>
                    <a:pt x="394677" y="0"/>
                  </a:lnTo>
                  <a:close/>
                </a:path>
                <a:path w="4748530" h="984250">
                  <a:moveTo>
                    <a:pt x="459638" y="0"/>
                  </a:moveTo>
                  <a:lnTo>
                    <a:pt x="427151" y="0"/>
                  </a:lnTo>
                  <a:lnTo>
                    <a:pt x="253669" y="983945"/>
                  </a:lnTo>
                  <a:lnTo>
                    <a:pt x="286156" y="983945"/>
                  </a:lnTo>
                  <a:lnTo>
                    <a:pt x="459638" y="0"/>
                  </a:lnTo>
                  <a:close/>
                </a:path>
                <a:path w="4748530" h="984250">
                  <a:moveTo>
                    <a:pt x="524624" y="0"/>
                  </a:moveTo>
                  <a:lnTo>
                    <a:pt x="492137" y="0"/>
                  </a:lnTo>
                  <a:lnTo>
                    <a:pt x="318655" y="983945"/>
                  </a:lnTo>
                  <a:lnTo>
                    <a:pt x="351142" y="983945"/>
                  </a:lnTo>
                  <a:lnTo>
                    <a:pt x="524624" y="0"/>
                  </a:lnTo>
                  <a:close/>
                </a:path>
                <a:path w="4748530" h="984250">
                  <a:moveTo>
                    <a:pt x="589610" y="0"/>
                  </a:moveTo>
                  <a:lnTo>
                    <a:pt x="557123" y="0"/>
                  </a:lnTo>
                  <a:lnTo>
                    <a:pt x="383641" y="983945"/>
                  </a:lnTo>
                  <a:lnTo>
                    <a:pt x="416128" y="983945"/>
                  </a:lnTo>
                  <a:lnTo>
                    <a:pt x="589610" y="0"/>
                  </a:lnTo>
                  <a:close/>
                </a:path>
                <a:path w="4748530" h="984250">
                  <a:moveTo>
                    <a:pt x="654583" y="0"/>
                  </a:moveTo>
                  <a:lnTo>
                    <a:pt x="622109" y="0"/>
                  </a:lnTo>
                  <a:lnTo>
                    <a:pt x="448627" y="983945"/>
                  </a:lnTo>
                  <a:lnTo>
                    <a:pt x="481101" y="983945"/>
                  </a:lnTo>
                  <a:lnTo>
                    <a:pt x="654583" y="0"/>
                  </a:lnTo>
                  <a:close/>
                </a:path>
                <a:path w="4748530" h="984250">
                  <a:moveTo>
                    <a:pt x="719569" y="0"/>
                  </a:moveTo>
                  <a:lnTo>
                    <a:pt x="687070" y="0"/>
                  </a:lnTo>
                  <a:lnTo>
                    <a:pt x="513588" y="983945"/>
                  </a:lnTo>
                  <a:lnTo>
                    <a:pt x="546087" y="983945"/>
                  </a:lnTo>
                  <a:lnTo>
                    <a:pt x="719569" y="0"/>
                  </a:lnTo>
                  <a:close/>
                </a:path>
                <a:path w="4748530" h="984250">
                  <a:moveTo>
                    <a:pt x="784542" y="0"/>
                  </a:moveTo>
                  <a:lnTo>
                    <a:pt x="752055" y="0"/>
                  </a:lnTo>
                  <a:lnTo>
                    <a:pt x="578573" y="983945"/>
                  </a:lnTo>
                  <a:lnTo>
                    <a:pt x="611060" y="983945"/>
                  </a:lnTo>
                  <a:lnTo>
                    <a:pt x="784542" y="0"/>
                  </a:lnTo>
                  <a:close/>
                </a:path>
                <a:path w="4748530" h="984250">
                  <a:moveTo>
                    <a:pt x="849541" y="0"/>
                  </a:moveTo>
                  <a:lnTo>
                    <a:pt x="817041" y="0"/>
                  </a:lnTo>
                  <a:lnTo>
                    <a:pt x="643559" y="983945"/>
                  </a:lnTo>
                  <a:lnTo>
                    <a:pt x="676059" y="983945"/>
                  </a:lnTo>
                  <a:lnTo>
                    <a:pt x="849541" y="0"/>
                  </a:lnTo>
                  <a:close/>
                </a:path>
                <a:path w="4748530" h="984250">
                  <a:moveTo>
                    <a:pt x="914514" y="0"/>
                  </a:moveTo>
                  <a:lnTo>
                    <a:pt x="882015" y="0"/>
                  </a:lnTo>
                  <a:lnTo>
                    <a:pt x="708533" y="983945"/>
                  </a:lnTo>
                  <a:lnTo>
                    <a:pt x="741032" y="983945"/>
                  </a:lnTo>
                  <a:lnTo>
                    <a:pt x="914514" y="0"/>
                  </a:lnTo>
                  <a:close/>
                </a:path>
                <a:path w="4748530" h="984250">
                  <a:moveTo>
                    <a:pt x="979487" y="0"/>
                  </a:moveTo>
                  <a:lnTo>
                    <a:pt x="947000" y="0"/>
                  </a:lnTo>
                  <a:lnTo>
                    <a:pt x="773518" y="983945"/>
                  </a:lnTo>
                  <a:lnTo>
                    <a:pt x="806005" y="983945"/>
                  </a:lnTo>
                  <a:lnTo>
                    <a:pt x="979487" y="0"/>
                  </a:lnTo>
                  <a:close/>
                </a:path>
                <a:path w="4748530" h="984250">
                  <a:moveTo>
                    <a:pt x="1044486" y="0"/>
                  </a:moveTo>
                  <a:lnTo>
                    <a:pt x="1011974" y="0"/>
                  </a:lnTo>
                  <a:lnTo>
                    <a:pt x="838492" y="983945"/>
                  </a:lnTo>
                  <a:lnTo>
                    <a:pt x="871004" y="983945"/>
                  </a:lnTo>
                  <a:lnTo>
                    <a:pt x="1044486" y="0"/>
                  </a:lnTo>
                  <a:close/>
                </a:path>
                <a:path w="4748530" h="984250">
                  <a:moveTo>
                    <a:pt x="1109459" y="0"/>
                  </a:moveTo>
                  <a:lnTo>
                    <a:pt x="1076972" y="0"/>
                  </a:lnTo>
                  <a:lnTo>
                    <a:pt x="903490" y="983945"/>
                  </a:lnTo>
                  <a:lnTo>
                    <a:pt x="935977" y="983945"/>
                  </a:lnTo>
                  <a:lnTo>
                    <a:pt x="1109459" y="0"/>
                  </a:lnTo>
                  <a:close/>
                </a:path>
                <a:path w="4748530" h="984250">
                  <a:moveTo>
                    <a:pt x="1174432" y="0"/>
                  </a:moveTo>
                  <a:lnTo>
                    <a:pt x="1141933" y="0"/>
                  </a:lnTo>
                  <a:lnTo>
                    <a:pt x="968451" y="983945"/>
                  </a:lnTo>
                  <a:lnTo>
                    <a:pt x="1000950" y="983945"/>
                  </a:lnTo>
                  <a:lnTo>
                    <a:pt x="1174432" y="0"/>
                  </a:lnTo>
                  <a:close/>
                </a:path>
                <a:path w="4748530" h="984250">
                  <a:moveTo>
                    <a:pt x="1239418" y="0"/>
                  </a:moveTo>
                  <a:lnTo>
                    <a:pt x="1206931" y="0"/>
                  </a:lnTo>
                  <a:lnTo>
                    <a:pt x="1033449" y="983945"/>
                  </a:lnTo>
                  <a:lnTo>
                    <a:pt x="1065936" y="983945"/>
                  </a:lnTo>
                  <a:lnTo>
                    <a:pt x="1239418" y="0"/>
                  </a:lnTo>
                  <a:close/>
                </a:path>
                <a:path w="4748530" h="984250">
                  <a:moveTo>
                    <a:pt x="1304391" y="0"/>
                  </a:moveTo>
                  <a:lnTo>
                    <a:pt x="1271905" y="0"/>
                  </a:lnTo>
                  <a:lnTo>
                    <a:pt x="1098423" y="983945"/>
                  </a:lnTo>
                  <a:lnTo>
                    <a:pt x="1130909" y="983945"/>
                  </a:lnTo>
                  <a:lnTo>
                    <a:pt x="1304391" y="0"/>
                  </a:lnTo>
                  <a:close/>
                </a:path>
                <a:path w="4748530" h="984250">
                  <a:moveTo>
                    <a:pt x="1369377" y="0"/>
                  </a:moveTo>
                  <a:lnTo>
                    <a:pt x="1336890" y="0"/>
                  </a:lnTo>
                  <a:lnTo>
                    <a:pt x="1163408" y="983945"/>
                  </a:lnTo>
                  <a:lnTo>
                    <a:pt x="1195895" y="983945"/>
                  </a:lnTo>
                  <a:lnTo>
                    <a:pt x="1369377" y="0"/>
                  </a:lnTo>
                  <a:close/>
                </a:path>
                <a:path w="4748530" h="984250">
                  <a:moveTo>
                    <a:pt x="1434363" y="0"/>
                  </a:moveTo>
                  <a:lnTo>
                    <a:pt x="1401864" y="0"/>
                  </a:lnTo>
                  <a:lnTo>
                    <a:pt x="1228382" y="983945"/>
                  </a:lnTo>
                  <a:lnTo>
                    <a:pt x="1260881" y="983945"/>
                  </a:lnTo>
                  <a:lnTo>
                    <a:pt x="1434363" y="0"/>
                  </a:lnTo>
                  <a:close/>
                </a:path>
                <a:path w="4748530" h="984250">
                  <a:moveTo>
                    <a:pt x="1499336" y="0"/>
                  </a:moveTo>
                  <a:lnTo>
                    <a:pt x="1466837" y="0"/>
                  </a:lnTo>
                  <a:lnTo>
                    <a:pt x="1293355" y="983945"/>
                  </a:lnTo>
                  <a:lnTo>
                    <a:pt x="1325854" y="983945"/>
                  </a:lnTo>
                  <a:lnTo>
                    <a:pt x="1499336" y="0"/>
                  </a:lnTo>
                  <a:close/>
                </a:path>
                <a:path w="4748530" h="984250">
                  <a:moveTo>
                    <a:pt x="1564322" y="0"/>
                  </a:moveTo>
                  <a:lnTo>
                    <a:pt x="1531835" y="0"/>
                  </a:lnTo>
                  <a:lnTo>
                    <a:pt x="1358353" y="983945"/>
                  </a:lnTo>
                  <a:lnTo>
                    <a:pt x="1390840" y="983945"/>
                  </a:lnTo>
                  <a:lnTo>
                    <a:pt x="1564322" y="0"/>
                  </a:lnTo>
                  <a:close/>
                </a:path>
                <a:path w="4748530" h="984250">
                  <a:moveTo>
                    <a:pt x="1629308" y="0"/>
                  </a:moveTo>
                  <a:lnTo>
                    <a:pt x="1596809" y="0"/>
                  </a:lnTo>
                  <a:lnTo>
                    <a:pt x="1423327" y="983945"/>
                  </a:lnTo>
                  <a:lnTo>
                    <a:pt x="1455826" y="983945"/>
                  </a:lnTo>
                  <a:lnTo>
                    <a:pt x="1629308" y="0"/>
                  </a:lnTo>
                  <a:close/>
                </a:path>
                <a:path w="4748530" h="984250">
                  <a:moveTo>
                    <a:pt x="1694268" y="0"/>
                  </a:moveTo>
                  <a:lnTo>
                    <a:pt x="1661795" y="0"/>
                  </a:lnTo>
                  <a:lnTo>
                    <a:pt x="1488313" y="983945"/>
                  </a:lnTo>
                  <a:lnTo>
                    <a:pt x="1520786" y="983945"/>
                  </a:lnTo>
                  <a:lnTo>
                    <a:pt x="1694268" y="0"/>
                  </a:lnTo>
                  <a:close/>
                </a:path>
                <a:path w="4748530" h="984250">
                  <a:moveTo>
                    <a:pt x="1759267" y="0"/>
                  </a:moveTo>
                  <a:lnTo>
                    <a:pt x="1726768" y="0"/>
                  </a:lnTo>
                  <a:lnTo>
                    <a:pt x="1553286" y="983945"/>
                  </a:lnTo>
                  <a:lnTo>
                    <a:pt x="1585785" y="983945"/>
                  </a:lnTo>
                  <a:lnTo>
                    <a:pt x="1759267" y="0"/>
                  </a:lnTo>
                  <a:close/>
                </a:path>
                <a:path w="4748530" h="984250">
                  <a:moveTo>
                    <a:pt x="1824240" y="0"/>
                  </a:moveTo>
                  <a:lnTo>
                    <a:pt x="1791741" y="0"/>
                  </a:lnTo>
                  <a:lnTo>
                    <a:pt x="1618259" y="983945"/>
                  </a:lnTo>
                  <a:lnTo>
                    <a:pt x="1650758" y="983945"/>
                  </a:lnTo>
                  <a:lnTo>
                    <a:pt x="1824240" y="0"/>
                  </a:lnTo>
                  <a:close/>
                </a:path>
                <a:path w="4748530" h="984250">
                  <a:moveTo>
                    <a:pt x="1889239" y="0"/>
                  </a:moveTo>
                  <a:lnTo>
                    <a:pt x="1856740" y="0"/>
                  </a:lnTo>
                  <a:lnTo>
                    <a:pt x="1683258" y="983945"/>
                  </a:lnTo>
                  <a:lnTo>
                    <a:pt x="1715757" y="983945"/>
                  </a:lnTo>
                  <a:lnTo>
                    <a:pt x="1889239" y="0"/>
                  </a:lnTo>
                  <a:close/>
                </a:path>
                <a:path w="4748530" h="984250">
                  <a:moveTo>
                    <a:pt x="1954212" y="0"/>
                  </a:moveTo>
                  <a:lnTo>
                    <a:pt x="1921700" y="0"/>
                  </a:lnTo>
                  <a:lnTo>
                    <a:pt x="1748218" y="983945"/>
                  </a:lnTo>
                  <a:lnTo>
                    <a:pt x="1780730" y="983945"/>
                  </a:lnTo>
                  <a:lnTo>
                    <a:pt x="1954212" y="0"/>
                  </a:lnTo>
                  <a:close/>
                </a:path>
                <a:path w="4748530" h="984250">
                  <a:moveTo>
                    <a:pt x="2019185" y="0"/>
                  </a:moveTo>
                  <a:lnTo>
                    <a:pt x="1986699" y="0"/>
                  </a:lnTo>
                  <a:lnTo>
                    <a:pt x="1813217" y="983945"/>
                  </a:lnTo>
                  <a:lnTo>
                    <a:pt x="1845703" y="983945"/>
                  </a:lnTo>
                  <a:lnTo>
                    <a:pt x="2019185" y="0"/>
                  </a:lnTo>
                  <a:close/>
                </a:path>
                <a:path w="4748530" h="984250">
                  <a:moveTo>
                    <a:pt x="2084158" y="0"/>
                  </a:moveTo>
                  <a:lnTo>
                    <a:pt x="2051672" y="0"/>
                  </a:lnTo>
                  <a:lnTo>
                    <a:pt x="1878190" y="983945"/>
                  </a:lnTo>
                  <a:lnTo>
                    <a:pt x="1910676" y="983945"/>
                  </a:lnTo>
                  <a:lnTo>
                    <a:pt x="2084158" y="0"/>
                  </a:lnTo>
                  <a:close/>
                </a:path>
                <a:path w="4748530" h="984250">
                  <a:moveTo>
                    <a:pt x="2149132" y="0"/>
                  </a:moveTo>
                  <a:lnTo>
                    <a:pt x="2116645" y="0"/>
                  </a:lnTo>
                  <a:lnTo>
                    <a:pt x="1943163" y="983945"/>
                  </a:lnTo>
                  <a:lnTo>
                    <a:pt x="1975650" y="983945"/>
                  </a:lnTo>
                  <a:lnTo>
                    <a:pt x="2149132" y="0"/>
                  </a:lnTo>
                  <a:close/>
                </a:path>
                <a:path w="4748530" h="984250">
                  <a:moveTo>
                    <a:pt x="2214118" y="0"/>
                  </a:moveTo>
                  <a:lnTo>
                    <a:pt x="2181631" y="0"/>
                  </a:lnTo>
                  <a:lnTo>
                    <a:pt x="2008149" y="983945"/>
                  </a:lnTo>
                  <a:lnTo>
                    <a:pt x="2040636" y="983945"/>
                  </a:lnTo>
                  <a:lnTo>
                    <a:pt x="2214118" y="0"/>
                  </a:lnTo>
                  <a:close/>
                </a:path>
                <a:path w="4748530" h="984250">
                  <a:moveTo>
                    <a:pt x="2279104" y="0"/>
                  </a:moveTo>
                  <a:lnTo>
                    <a:pt x="2246604" y="0"/>
                  </a:lnTo>
                  <a:lnTo>
                    <a:pt x="2073122" y="983945"/>
                  </a:lnTo>
                  <a:lnTo>
                    <a:pt x="2105622" y="983945"/>
                  </a:lnTo>
                  <a:lnTo>
                    <a:pt x="2279104" y="0"/>
                  </a:lnTo>
                  <a:close/>
                </a:path>
                <a:path w="4748530" h="984250">
                  <a:moveTo>
                    <a:pt x="2344077" y="0"/>
                  </a:moveTo>
                  <a:lnTo>
                    <a:pt x="2311590" y="0"/>
                  </a:lnTo>
                  <a:lnTo>
                    <a:pt x="2138108" y="983945"/>
                  </a:lnTo>
                  <a:lnTo>
                    <a:pt x="2170595" y="983945"/>
                  </a:lnTo>
                  <a:lnTo>
                    <a:pt x="2344077" y="0"/>
                  </a:lnTo>
                  <a:close/>
                </a:path>
                <a:path w="4748530" h="984250">
                  <a:moveTo>
                    <a:pt x="2409075" y="0"/>
                  </a:moveTo>
                  <a:lnTo>
                    <a:pt x="2376563" y="0"/>
                  </a:lnTo>
                  <a:lnTo>
                    <a:pt x="2203081" y="983945"/>
                  </a:lnTo>
                  <a:lnTo>
                    <a:pt x="2235593" y="983945"/>
                  </a:lnTo>
                  <a:lnTo>
                    <a:pt x="2409075" y="0"/>
                  </a:lnTo>
                  <a:close/>
                </a:path>
                <a:path w="4748530" h="984250">
                  <a:moveTo>
                    <a:pt x="2474049" y="0"/>
                  </a:moveTo>
                  <a:lnTo>
                    <a:pt x="2441549" y="0"/>
                  </a:lnTo>
                  <a:lnTo>
                    <a:pt x="2268067" y="983945"/>
                  </a:lnTo>
                  <a:lnTo>
                    <a:pt x="2300567" y="983945"/>
                  </a:lnTo>
                  <a:lnTo>
                    <a:pt x="2474049" y="0"/>
                  </a:lnTo>
                  <a:close/>
                </a:path>
                <a:path w="4748530" h="984250">
                  <a:moveTo>
                    <a:pt x="2539034" y="0"/>
                  </a:moveTo>
                  <a:lnTo>
                    <a:pt x="2506548" y="0"/>
                  </a:lnTo>
                  <a:lnTo>
                    <a:pt x="2333066" y="983945"/>
                  </a:lnTo>
                  <a:lnTo>
                    <a:pt x="2365552" y="983945"/>
                  </a:lnTo>
                  <a:lnTo>
                    <a:pt x="2539034" y="0"/>
                  </a:lnTo>
                  <a:close/>
                </a:path>
                <a:path w="4748530" h="984250">
                  <a:moveTo>
                    <a:pt x="2604008" y="0"/>
                  </a:moveTo>
                  <a:lnTo>
                    <a:pt x="2571508" y="0"/>
                  </a:lnTo>
                  <a:lnTo>
                    <a:pt x="2398026" y="983945"/>
                  </a:lnTo>
                  <a:lnTo>
                    <a:pt x="2430526" y="983945"/>
                  </a:lnTo>
                  <a:lnTo>
                    <a:pt x="2604008" y="0"/>
                  </a:lnTo>
                  <a:close/>
                </a:path>
                <a:path w="4748530" h="984250">
                  <a:moveTo>
                    <a:pt x="2668994" y="0"/>
                  </a:moveTo>
                  <a:lnTo>
                    <a:pt x="2636494" y="0"/>
                  </a:lnTo>
                  <a:lnTo>
                    <a:pt x="2463012" y="983945"/>
                  </a:lnTo>
                  <a:lnTo>
                    <a:pt x="2495512" y="983945"/>
                  </a:lnTo>
                  <a:lnTo>
                    <a:pt x="2668994" y="0"/>
                  </a:lnTo>
                  <a:close/>
                </a:path>
                <a:path w="4748530" h="984250">
                  <a:moveTo>
                    <a:pt x="2733967" y="0"/>
                  </a:moveTo>
                  <a:lnTo>
                    <a:pt x="2701480" y="0"/>
                  </a:lnTo>
                  <a:lnTo>
                    <a:pt x="2527998" y="983945"/>
                  </a:lnTo>
                  <a:lnTo>
                    <a:pt x="2560485" y="983945"/>
                  </a:lnTo>
                  <a:lnTo>
                    <a:pt x="2733967" y="0"/>
                  </a:lnTo>
                  <a:close/>
                </a:path>
                <a:path w="4748530" h="984250">
                  <a:moveTo>
                    <a:pt x="2798953" y="0"/>
                  </a:moveTo>
                  <a:lnTo>
                    <a:pt x="2766466" y="0"/>
                  </a:lnTo>
                  <a:lnTo>
                    <a:pt x="2592984" y="983945"/>
                  </a:lnTo>
                  <a:lnTo>
                    <a:pt x="2625471" y="983945"/>
                  </a:lnTo>
                  <a:lnTo>
                    <a:pt x="2798953" y="0"/>
                  </a:lnTo>
                  <a:close/>
                </a:path>
                <a:path w="4748530" h="984250">
                  <a:moveTo>
                    <a:pt x="2863926" y="0"/>
                  </a:moveTo>
                  <a:lnTo>
                    <a:pt x="2831427" y="0"/>
                  </a:lnTo>
                  <a:lnTo>
                    <a:pt x="2657945" y="983945"/>
                  </a:lnTo>
                  <a:lnTo>
                    <a:pt x="2690444" y="983945"/>
                  </a:lnTo>
                  <a:lnTo>
                    <a:pt x="2863926" y="0"/>
                  </a:lnTo>
                  <a:close/>
                </a:path>
                <a:path w="4748530" h="984250">
                  <a:moveTo>
                    <a:pt x="2928912" y="0"/>
                  </a:moveTo>
                  <a:lnTo>
                    <a:pt x="2896425" y="0"/>
                  </a:lnTo>
                  <a:lnTo>
                    <a:pt x="2722943" y="983945"/>
                  </a:lnTo>
                  <a:lnTo>
                    <a:pt x="2755430" y="983945"/>
                  </a:lnTo>
                  <a:lnTo>
                    <a:pt x="2928912" y="0"/>
                  </a:lnTo>
                  <a:close/>
                </a:path>
                <a:path w="4748530" h="984250">
                  <a:moveTo>
                    <a:pt x="2993885" y="0"/>
                  </a:moveTo>
                  <a:lnTo>
                    <a:pt x="2961398" y="0"/>
                  </a:lnTo>
                  <a:lnTo>
                    <a:pt x="2787916" y="983945"/>
                  </a:lnTo>
                  <a:lnTo>
                    <a:pt x="2820403" y="983945"/>
                  </a:lnTo>
                  <a:lnTo>
                    <a:pt x="2993885" y="0"/>
                  </a:lnTo>
                  <a:close/>
                </a:path>
                <a:path w="4748530" h="984250">
                  <a:moveTo>
                    <a:pt x="3058871" y="0"/>
                  </a:moveTo>
                  <a:lnTo>
                    <a:pt x="3026384" y="0"/>
                  </a:lnTo>
                  <a:lnTo>
                    <a:pt x="2852902" y="983945"/>
                  </a:lnTo>
                  <a:lnTo>
                    <a:pt x="2885389" y="983945"/>
                  </a:lnTo>
                  <a:lnTo>
                    <a:pt x="3058871" y="0"/>
                  </a:lnTo>
                  <a:close/>
                </a:path>
                <a:path w="4748530" h="984250">
                  <a:moveTo>
                    <a:pt x="3123857" y="0"/>
                  </a:moveTo>
                  <a:lnTo>
                    <a:pt x="3091357" y="0"/>
                  </a:lnTo>
                  <a:lnTo>
                    <a:pt x="2917875" y="983945"/>
                  </a:lnTo>
                  <a:lnTo>
                    <a:pt x="2950375" y="983945"/>
                  </a:lnTo>
                  <a:lnTo>
                    <a:pt x="3123857" y="0"/>
                  </a:lnTo>
                  <a:close/>
                </a:path>
                <a:path w="4748530" h="984250">
                  <a:moveTo>
                    <a:pt x="3188830" y="0"/>
                  </a:moveTo>
                  <a:lnTo>
                    <a:pt x="3156331" y="0"/>
                  </a:lnTo>
                  <a:lnTo>
                    <a:pt x="2982849" y="983945"/>
                  </a:lnTo>
                  <a:lnTo>
                    <a:pt x="3015348" y="983945"/>
                  </a:lnTo>
                  <a:lnTo>
                    <a:pt x="3188830" y="0"/>
                  </a:lnTo>
                  <a:close/>
                </a:path>
                <a:path w="4748530" h="984250">
                  <a:moveTo>
                    <a:pt x="3253803" y="0"/>
                  </a:moveTo>
                  <a:lnTo>
                    <a:pt x="3221329" y="0"/>
                  </a:lnTo>
                  <a:lnTo>
                    <a:pt x="3047847" y="983945"/>
                  </a:lnTo>
                  <a:lnTo>
                    <a:pt x="3080321" y="983945"/>
                  </a:lnTo>
                  <a:lnTo>
                    <a:pt x="3253803" y="0"/>
                  </a:lnTo>
                  <a:close/>
                </a:path>
                <a:path w="4748530" h="984250">
                  <a:moveTo>
                    <a:pt x="3318802" y="0"/>
                  </a:moveTo>
                  <a:lnTo>
                    <a:pt x="3286302" y="0"/>
                  </a:lnTo>
                  <a:lnTo>
                    <a:pt x="3112820" y="983945"/>
                  </a:lnTo>
                  <a:lnTo>
                    <a:pt x="3145320" y="983945"/>
                  </a:lnTo>
                  <a:lnTo>
                    <a:pt x="3318802" y="0"/>
                  </a:lnTo>
                  <a:close/>
                </a:path>
                <a:path w="4748530" h="984250">
                  <a:moveTo>
                    <a:pt x="3383775" y="0"/>
                  </a:moveTo>
                  <a:lnTo>
                    <a:pt x="3351288" y="0"/>
                  </a:lnTo>
                  <a:lnTo>
                    <a:pt x="3177806" y="983945"/>
                  </a:lnTo>
                  <a:lnTo>
                    <a:pt x="3210293" y="983945"/>
                  </a:lnTo>
                  <a:lnTo>
                    <a:pt x="3383775" y="0"/>
                  </a:lnTo>
                  <a:close/>
                </a:path>
                <a:path w="4748530" h="984250">
                  <a:moveTo>
                    <a:pt x="3448761" y="0"/>
                  </a:moveTo>
                  <a:lnTo>
                    <a:pt x="3416262" y="0"/>
                  </a:lnTo>
                  <a:lnTo>
                    <a:pt x="3242780" y="983945"/>
                  </a:lnTo>
                  <a:lnTo>
                    <a:pt x="3275279" y="983945"/>
                  </a:lnTo>
                  <a:lnTo>
                    <a:pt x="3448761" y="0"/>
                  </a:lnTo>
                  <a:close/>
                </a:path>
                <a:path w="4748530" h="984250">
                  <a:moveTo>
                    <a:pt x="3513734" y="0"/>
                  </a:moveTo>
                  <a:lnTo>
                    <a:pt x="3481222" y="0"/>
                  </a:lnTo>
                  <a:lnTo>
                    <a:pt x="3307740" y="983945"/>
                  </a:lnTo>
                  <a:lnTo>
                    <a:pt x="3340252" y="983945"/>
                  </a:lnTo>
                  <a:lnTo>
                    <a:pt x="3513734" y="0"/>
                  </a:lnTo>
                  <a:close/>
                </a:path>
                <a:path w="4748530" h="984250">
                  <a:moveTo>
                    <a:pt x="3578707" y="0"/>
                  </a:moveTo>
                  <a:lnTo>
                    <a:pt x="3546233" y="0"/>
                  </a:lnTo>
                  <a:lnTo>
                    <a:pt x="3372751" y="983945"/>
                  </a:lnTo>
                  <a:lnTo>
                    <a:pt x="3405238" y="983945"/>
                  </a:lnTo>
                  <a:lnTo>
                    <a:pt x="3578707" y="0"/>
                  </a:lnTo>
                  <a:close/>
                </a:path>
                <a:path w="4748530" h="984250">
                  <a:moveTo>
                    <a:pt x="3643693" y="0"/>
                  </a:moveTo>
                  <a:lnTo>
                    <a:pt x="3611194" y="0"/>
                  </a:lnTo>
                  <a:lnTo>
                    <a:pt x="3437712" y="983945"/>
                  </a:lnTo>
                  <a:lnTo>
                    <a:pt x="3470211" y="983945"/>
                  </a:lnTo>
                  <a:lnTo>
                    <a:pt x="3643693" y="0"/>
                  </a:lnTo>
                  <a:close/>
                </a:path>
                <a:path w="4748530" h="984250">
                  <a:moveTo>
                    <a:pt x="3708679" y="0"/>
                  </a:moveTo>
                  <a:lnTo>
                    <a:pt x="3676180" y="0"/>
                  </a:lnTo>
                  <a:lnTo>
                    <a:pt x="3502698" y="983945"/>
                  </a:lnTo>
                  <a:lnTo>
                    <a:pt x="3535197" y="983945"/>
                  </a:lnTo>
                  <a:lnTo>
                    <a:pt x="3708679" y="0"/>
                  </a:lnTo>
                  <a:close/>
                </a:path>
                <a:path w="4748530" h="984250">
                  <a:moveTo>
                    <a:pt x="3773652" y="0"/>
                  </a:moveTo>
                  <a:lnTo>
                    <a:pt x="3741166" y="0"/>
                  </a:lnTo>
                  <a:lnTo>
                    <a:pt x="3567684" y="983945"/>
                  </a:lnTo>
                  <a:lnTo>
                    <a:pt x="3600170" y="983945"/>
                  </a:lnTo>
                  <a:lnTo>
                    <a:pt x="3773652" y="0"/>
                  </a:lnTo>
                  <a:close/>
                </a:path>
                <a:path w="4748530" h="984250">
                  <a:moveTo>
                    <a:pt x="3838638" y="0"/>
                  </a:moveTo>
                  <a:lnTo>
                    <a:pt x="3806139" y="0"/>
                  </a:lnTo>
                  <a:lnTo>
                    <a:pt x="3632657" y="983945"/>
                  </a:lnTo>
                  <a:lnTo>
                    <a:pt x="3665156" y="983945"/>
                  </a:lnTo>
                  <a:lnTo>
                    <a:pt x="3838638" y="0"/>
                  </a:lnTo>
                  <a:close/>
                </a:path>
                <a:path w="4748530" h="984250">
                  <a:moveTo>
                    <a:pt x="3903611" y="0"/>
                  </a:moveTo>
                  <a:lnTo>
                    <a:pt x="3871137" y="0"/>
                  </a:lnTo>
                  <a:lnTo>
                    <a:pt x="3697655" y="983945"/>
                  </a:lnTo>
                  <a:lnTo>
                    <a:pt x="3730129" y="983945"/>
                  </a:lnTo>
                  <a:lnTo>
                    <a:pt x="3903611" y="0"/>
                  </a:lnTo>
                  <a:close/>
                </a:path>
                <a:path w="4748530" h="984250">
                  <a:moveTo>
                    <a:pt x="3968597" y="0"/>
                  </a:moveTo>
                  <a:lnTo>
                    <a:pt x="3936098" y="0"/>
                  </a:lnTo>
                  <a:lnTo>
                    <a:pt x="3762616" y="983945"/>
                  </a:lnTo>
                  <a:lnTo>
                    <a:pt x="3795115" y="983945"/>
                  </a:lnTo>
                  <a:lnTo>
                    <a:pt x="3968597" y="0"/>
                  </a:lnTo>
                  <a:close/>
                </a:path>
                <a:path w="4748530" h="984250">
                  <a:moveTo>
                    <a:pt x="4033570" y="0"/>
                  </a:moveTo>
                  <a:lnTo>
                    <a:pt x="4001084" y="0"/>
                  </a:lnTo>
                  <a:lnTo>
                    <a:pt x="3827602" y="983945"/>
                  </a:lnTo>
                  <a:lnTo>
                    <a:pt x="3860088" y="983945"/>
                  </a:lnTo>
                  <a:lnTo>
                    <a:pt x="4033570" y="0"/>
                  </a:lnTo>
                  <a:close/>
                </a:path>
                <a:path w="4748530" h="984250">
                  <a:moveTo>
                    <a:pt x="4098556" y="0"/>
                  </a:moveTo>
                  <a:lnTo>
                    <a:pt x="4066070" y="0"/>
                  </a:lnTo>
                  <a:lnTo>
                    <a:pt x="3892588" y="983945"/>
                  </a:lnTo>
                  <a:lnTo>
                    <a:pt x="3925074" y="983945"/>
                  </a:lnTo>
                  <a:lnTo>
                    <a:pt x="4098556" y="0"/>
                  </a:lnTo>
                  <a:close/>
                </a:path>
                <a:path w="4748530" h="984250">
                  <a:moveTo>
                    <a:pt x="4163542" y="0"/>
                  </a:moveTo>
                  <a:lnTo>
                    <a:pt x="4131043" y="0"/>
                  </a:lnTo>
                  <a:lnTo>
                    <a:pt x="3957561" y="983945"/>
                  </a:lnTo>
                  <a:lnTo>
                    <a:pt x="3990060" y="983945"/>
                  </a:lnTo>
                  <a:lnTo>
                    <a:pt x="4163542" y="0"/>
                  </a:lnTo>
                  <a:close/>
                </a:path>
                <a:path w="4748530" h="984250">
                  <a:moveTo>
                    <a:pt x="4228528" y="0"/>
                  </a:moveTo>
                  <a:lnTo>
                    <a:pt x="4196029" y="0"/>
                  </a:lnTo>
                  <a:lnTo>
                    <a:pt x="4022547" y="983945"/>
                  </a:lnTo>
                  <a:lnTo>
                    <a:pt x="4055046" y="983945"/>
                  </a:lnTo>
                  <a:lnTo>
                    <a:pt x="4228528" y="0"/>
                  </a:lnTo>
                  <a:close/>
                </a:path>
                <a:path w="4748530" h="984250">
                  <a:moveTo>
                    <a:pt x="4293489" y="0"/>
                  </a:moveTo>
                  <a:lnTo>
                    <a:pt x="4261015" y="0"/>
                  </a:lnTo>
                  <a:lnTo>
                    <a:pt x="4087533" y="983945"/>
                  </a:lnTo>
                  <a:lnTo>
                    <a:pt x="4120019" y="983945"/>
                  </a:lnTo>
                  <a:lnTo>
                    <a:pt x="4293489" y="0"/>
                  </a:lnTo>
                  <a:close/>
                </a:path>
                <a:path w="4748530" h="984250">
                  <a:moveTo>
                    <a:pt x="4358475" y="0"/>
                  </a:moveTo>
                  <a:lnTo>
                    <a:pt x="4325988" y="0"/>
                  </a:lnTo>
                  <a:lnTo>
                    <a:pt x="4152506" y="983945"/>
                  </a:lnTo>
                  <a:lnTo>
                    <a:pt x="4184993" y="983945"/>
                  </a:lnTo>
                  <a:lnTo>
                    <a:pt x="4358475" y="0"/>
                  </a:lnTo>
                  <a:close/>
                </a:path>
                <a:path w="4748530" h="984250">
                  <a:moveTo>
                    <a:pt x="4423461" y="0"/>
                  </a:moveTo>
                  <a:lnTo>
                    <a:pt x="4390974" y="0"/>
                  </a:lnTo>
                  <a:lnTo>
                    <a:pt x="4217492" y="983945"/>
                  </a:lnTo>
                  <a:lnTo>
                    <a:pt x="4249979" y="983945"/>
                  </a:lnTo>
                  <a:lnTo>
                    <a:pt x="4423461" y="0"/>
                  </a:lnTo>
                  <a:close/>
                </a:path>
                <a:path w="4748530" h="984250">
                  <a:moveTo>
                    <a:pt x="4488446" y="0"/>
                  </a:moveTo>
                  <a:lnTo>
                    <a:pt x="4455960" y="0"/>
                  </a:lnTo>
                  <a:lnTo>
                    <a:pt x="4282478" y="983945"/>
                  </a:lnTo>
                  <a:lnTo>
                    <a:pt x="4314964" y="983945"/>
                  </a:lnTo>
                  <a:lnTo>
                    <a:pt x="4488446" y="0"/>
                  </a:lnTo>
                  <a:close/>
                </a:path>
                <a:path w="4748530" h="984250">
                  <a:moveTo>
                    <a:pt x="4553420" y="0"/>
                  </a:moveTo>
                  <a:lnTo>
                    <a:pt x="4520933" y="0"/>
                  </a:lnTo>
                  <a:lnTo>
                    <a:pt x="4347451" y="983945"/>
                  </a:lnTo>
                  <a:lnTo>
                    <a:pt x="4379938" y="983945"/>
                  </a:lnTo>
                  <a:lnTo>
                    <a:pt x="4553420" y="0"/>
                  </a:lnTo>
                  <a:close/>
                </a:path>
                <a:path w="4748530" h="984250">
                  <a:moveTo>
                    <a:pt x="4618393" y="0"/>
                  </a:moveTo>
                  <a:lnTo>
                    <a:pt x="4585906" y="0"/>
                  </a:lnTo>
                  <a:lnTo>
                    <a:pt x="4412424" y="983945"/>
                  </a:lnTo>
                  <a:lnTo>
                    <a:pt x="4444911" y="983945"/>
                  </a:lnTo>
                  <a:lnTo>
                    <a:pt x="4618393" y="0"/>
                  </a:lnTo>
                  <a:close/>
                </a:path>
                <a:path w="4748530" h="984250">
                  <a:moveTo>
                    <a:pt x="4683391" y="0"/>
                  </a:moveTo>
                  <a:lnTo>
                    <a:pt x="4650892" y="0"/>
                  </a:lnTo>
                  <a:lnTo>
                    <a:pt x="4477410" y="983945"/>
                  </a:lnTo>
                  <a:lnTo>
                    <a:pt x="4509909" y="983945"/>
                  </a:lnTo>
                  <a:lnTo>
                    <a:pt x="4683391" y="0"/>
                  </a:lnTo>
                  <a:close/>
                </a:path>
                <a:path w="4748530" h="984250">
                  <a:moveTo>
                    <a:pt x="4748352" y="0"/>
                  </a:moveTo>
                  <a:lnTo>
                    <a:pt x="4715865" y="0"/>
                  </a:lnTo>
                  <a:lnTo>
                    <a:pt x="4542383" y="983945"/>
                  </a:lnTo>
                  <a:lnTo>
                    <a:pt x="4574870" y="983945"/>
                  </a:lnTo>
                  <a:lnTo>
                    <a:pt x="4748352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06221" y="0"/>
              <a:ext cx="1854200" cy="984250"/>
            </a:xfrm>
            <a:custGeom>
              <a:avLst/>
              <a:gdLst/>
              <a:ahLst/>
              <a:cxnLst/>
              <a:rect l="l" t="t" r="r" b="b"/>
              <a:pathLst>
                <a:path w="1854200" h="984250">
                  <a:moveTo>
                    <a:pt x="205968" y="0"/>
                  </a:moveTo>
                  <a:lnTo>
                    <a:pt x="173482" y="0"/>
                  </a:lnTo>
                  <a:lnTo>
                    <a:pt x="0" y="983945"/>
                  </a:lnTo>
                  <a:lnTo>
                    <a:pt x="32486" y="983945"/>
                  </a:lnTo>
                  <a:lnTo>
                    <a:pt x="205968" y="0"/>
                  </a:lnTo>
                  <a:close/>
                </a:path>
                <a:path w="1854200" h="984250">
                  <a:moveTo>
                    <a:pt x="270954" y="0"/>
                  </a:moveTo>
                  <a:lnTo>
                    <a:pt x="238467" y="0"/>
                  </a:lnTo>
                  <a:lnTo>
                    <a:pt x="64985" y="983945"/>
                  </a:lnTo>
                  <a:lnTo>
                    <a:pt x="97472" y="983945"/>
                  </a:lnTo>
                  <a:lnTo>
                    <a:pt x="270954" y="0"/>
                  </a:lnTo>
                  <a:close/>
                </a:path>
                <a:path w="1854200" h="984250">
                  <a:moveTo>
                    <a:pt x="335940" y="0"/>
                  </a:moveTo>
                  <a:lnTo>
                    <a:pt x="303441" y="0"/>
                  </a:lnTo>
                  <a:lnTo>
                    <a:pt x="129959" y="983945"/>
                  </a:lnTo>
                  <a:lnTo>
                    <a:pt x="162458" y="983945"/>
                  </a:lnTo>
                  <a:lnTo>
                    <a:pt x="335940" y="0"/>
                  </a:lnTo>
                  <a:close/>
                </a:path>
                <a:path w="1854200" h="984250">
                  <a:moveTo>
                    <a:pt x="400913" y="0"/>
                  </a:moveTo>
                  <a:lnTo>
                    <a:pt x="368439" y="0"/>
                  </a:lnTo>
                  <a:lnTo>
                    <a:pt x="194957" y="983945"/>
                  </a:lnTo>
                  <a:lnTo>
                    <a:pt x="227431" y="983945"/>
                  </a:lnTo>
                  <a:lnTo>
                    <a:pt x="400913" y="0"/>
                  </a:lnTo>
                  <a:close/>
                </a:path>
                <a:path w="1854200" h="984250">
                  <a:moveTo>
                    <a:pt x="465899" y="0"/>
                  </a:moveTo>
                  <a:lnTo>
                    <a:pt x="433412" y="0"/>
                  </a:lnTo>
                  <a:lnTo>
                    <a:pt x="259930" y="983945"/>
                  </a:lnTo>
                  <a:lnTo>
                    <a:pt x="292417" y="983945"/>
                  </a:lnTo>
                  <a:lnTo>
                    <a:pt x="465899" y="0"/>
                  </a:lnTo>
                  <a:close/>
                </a:path>
                <a:path w="1854200" h="984250">
                  <a:moveTo>
                    <a:pt x="530885" y="0"/>
                  </a:moveTo>
                  <a:lnTo>
                    <a:pt x="498386" y="0"/>
                  </a:lnTo>
                  <a:lnTo>
                    <a:pt x="324904" y="983945"/>
                  </a:lnTo>
                  <a:lnTo>
                    <a:pt x="357403" y="983945"/>
                  </a:lnTo>
                  <a:lnTo>
                    <a:pt x="530885" y="0"/>
                  </a:lnTo>
                  <a:close/>
                </a:path>
                <a:path w="1854200" h="984250">
                  <a:moveTo>
                    <a:pt x="595871" y="0"/>
                  </a:moveTo>
                  <a:lnTo>
                    <a:pt x="563384" y="0"/>
                  </a:lnTo>
                  <a:lnTo>
                    <a:pt x="389902" y="983945"/>
                  </a:lnTo>
                  <a:lnTo>
                    <a:pt x="422389" y="983945"/>
                  </a:lnTo>
                  <a:lnTo>
                    <a:pt x="595871" y="0"/>
                  </a:lnTo>
                  <a:close/>
                </a:path>
                <a:path w="1854200" h="984250">
                  <a:moveTo>
                    <a:pt x="660844" y="0"/>
                  </a:moveTo>
                  <a:lnTo>
                    <a:pt x="628345" y="0"/>
                  </a:lnTo>
                  <a:lnTo>
                    <a:pt x="454863" y="983945"/>
                  </a:lnTo>
                  <a:lnTo>
                    <a:pt x="487362" y="983945"/>
                  </a:lnTo>
                  <a:lnTo>
                    <a:pt x="660844" y="0"/>
                  </a:lnTo>
                  <a:close/>
                </a:path>
                <a:path w="1854200" h="984250">
                  <a:moveTo>
                    <a:pt x="725817" y="0"/>
                  </a:moveTo>
                  <a:lnTo>
                    <a:pt x="693331" y="0"/>
                  </a:lnTo>
                  <a:lnTo>
                    <a:pt x="519849" y="983945"/>
                  </a:lnTo>
                  <a:lnTo>
                    <a:pt x="552335" y="983945"/>
                  </a:lnTo>
                  <a:lnTo>
                    <a:pt x="725817" y="0"/>
                  </a:lnTo>
                  <a:close/>
                </a:path>
                <a:path w="1854200" h="984250">
                  <a:moveTo>
                    <a:pt x="790803" y="0"/>
                  </a:moveTo>
                  <a:lnTo>
                    <a:pt x="758304" y="0"/>
                  </a:lnTo>
                  <a:lnTo>
                    <a:pt x="584822" y="983945"/>
                  </a:lnTo>
                  <a:lnTo>
                    <a:pt x="617321" y="983945"/>
                  </a:lnTo>
                  <a:lnTo>
                    <a:pt x="790803" y="0"/>
                  </a:lnTo>
                  <a:close/>
                </a:path>
                <a:path w="1854200" h="984250">
                  <a:moveTo>
                    <a:pt x="855789" y="0"/>
                  </a:moveTo>
                  <a:lnTo>
                    <a:pt x="823302" y="0"/>
                  </a:lnTo>
                  <a:lnTo>
                    <a:pt x="649820" y="983945"/>
                  </a:lnTo>
                  <a:lnTo>
                    <a:pt x="682307" y="983945"/>
                  </a:lnTo>
                  <a:lnTo>
                    <a:pt x="855789" y="0"/>
                  </a:lnTo>
                  <a:close/>
                </a:path>
                <a:path w="1854200" h="984250">
                  <a:moveTo>
                    <a:pt x="920762" y="0"/>
                  </a:moveTo>
                  <a:lnTo>
                    <a:pt x="888276" y="0"/>
                  </a:lnTo>
                  <a:lnTo>
                    <a:pt x="714794" y="983945"/>
                  </a:lnTo>
                  <a:lnTo>
                    <a:pt x="747280" y="983945"/>
                  </a:lnTo>
                  <a:lnTo>
                    <a:pt x="920762" y="0"/>
                  </a:lnTo>
                  <a:close/>
                </a:path>
                <a:path w="1854200" h="984250">
                  <a:moveTo>
                    <a:pt x="985761" y="0"/>
                  </a:moveTo>
                  <a:lnTo>
                    <a:pt x="953262" y="0"/>
                  </a:lnTo>
                  <a:lnTo>
                    <a:pt x="779780" y="983945"/>
                  </a:lnTo>
                  <a:lnTo>
                    <a:pt x="812279" y="983945"/>
                  </a:lnTo>
                  <a:lnTo>
                    <a:pt x="985761" y="0"/>
                  </a:lnTo>
                  <a:close/>
                </a:path>
                <a:path w="1854200" h="984250">
                  <a:moveTo>
                    <a:pt x="1050721" y="0"/>
                  </a:moveTo>
                  <a:lnTo>
                    <a:pt x="1018222" y="0"/>
                  </a:lnTo>
                  <a:lnTo>
                    <a:pt x="844740" y="983945"/>
                  </a:lnTo>
                  <a:lnTo>
                    <a:pt x="877239" y="983945"/>
                  </a:lnTo>
                  <a:lnTo>
                    <a:pt x="1050721" y="0"/>
                  </a:lnTo>
                  <a:close/>
                </a:path>
                <a:path w="1854200" h="984250">
                  <a:moveTo>
                    <a:pt x="1115695" y="0"/>
                  </a:moveTo>
                  <a:lnTo>
                    <a:pt x="1083221" y="0"/>
                  </a:lnTo>
                  <a:lnTo>
                    <a:pt x="909739" y="983945"/>
                  </a:lnTo>
                  <a:lnTo>
                    <a:pt x="942225" y="983945"/>
                  </a:lnTo>
                  <a:lnTo>
                    <a:pt x="1115695" y="0"/>
                  </a:lnTo>
                  <a:close/>
                </a:path>
                <a:path w="1854200" h="984250">
                  <a:moveTo>
                    <a:pt x="1180693" y="0"/>
                  </a:moveTo>
                  <a:lnTo>
                    <a:pt x="1148207" y="0"/>
                  </a:lnTo>
                  <a:lnTo>
                    <a:pt x="974725" y="983945"/>
                  </a:lnTo>
                  <a:lnTo>
                    <a:pt x="1007211" y="983945"/>
                  </a:lnTo>
                  <a:lnTo>
                    <a:pt x="1180693" y="0"/>
                  </a:lnTo>
                  <a:close/>
                </a:path>
                <a:path w="1854200" h="984250">
                  <a:moveTo>
                    <a:pt x="1245666" y="0"/>
                  </a:moveTo>
                  <a:lnTo>
                    <a:pt x="1213167" y="0"/>
                  </a:lnTo>
                  <a:lnTo>
                    <a:pt x="1039685" y="983945"/>
                  </a:lnTo>
                  <a:lnTo>
                    <a:pt x="1072184" y="983945"/>
                  </a:lnTo>
                  <a:lnTo>
                    <a:pt x="1245666" y="0"/>
                  </a:lnTo>
                  <a:close/>
                </a:path>
                <a:path w="1854200" h="984250">
                  <a:moveTo>
                    <a:pt x="1310652" y="0"/>
                  </a:moveTo>
                  <a:lnTo>
                    <a:pt x="1278153" y="0"/>
                  </a:lnTo>
                  <a:lnTo>
                    <a:pt x="1104671" y="983945"/>
                  </a:lnTo>
                  <a:lnTo>
                    <a:pt x="1137170" y="983945"/>
                  </a:lnTo>
                  <a:lnTo>
                    <a:pt x="1310652" y="0"/>
                  </a:lnTo>
                  <a:close/>
                </a:path>
                <a:path w="1854200" h="984250">
                  <a:moveTo>
                    <a:pt x="1375625" y="0"/>
                  </a:moveTo>
                  <a:lnTo>
                    <a:pt x="1343139" y="0"/>
                  </a:lnTo>
                  <a:lnTo>
                    <a:pt x="1169657" y="983945"/>
                  </a:lnTo>
                  <a:lnTo>
                    <a:pt x="1202143" y="983945"/>
                  </a:lnTo>
                  <a:lnTo>
                    <a:pt x="1375625" y="0"/>
                  </a:lnTo>
                  <a:close/>
                </a:path>
                <a:path w="1854200" h="984250">
                  <a:moveTo>
                    <a:pt x="1440599" y="0"/>
                  </a:moveTo>
                  <a:lnTo>
                    <a:pt x="1408125" y="0"/>
                  </a:lnTo>
                  <a:lnTo>
                    <a:pt x="1234643" y="983945"/>
                  </a:lnTo>
                  <a:lnTo>
                    <a:pt x="1267117" y="983945"/>
                  </a:lnTo>
                  <a:lnTo>
                    <a:pt x="1440599" y="0"/>
                  </a:lnTo>
                  <a:close/>
                </a:path>
                <a:path w="1854200" h="984250">
                  <a:moveTo>
                    <a:pt x="1505597" y="0"/>
                  </a:moveTo>
                  <a:lnTo>
                    <a:pt x="1473098" y="0"/>
                  </a:lnTo>
                  <a:lnTo>
                    <a:pt x="1299616" y="983945"/>
                  </a:lnTo>
                  <a:lnTo>
                    <a:pt x="1332115" y="983945"/>
                  </a:lnTo>
                  <a:lnTo>
                    <a:pt x="1505597" y="0"/>
                  </a:lnTo>
                  <a:close/>
                </a:path>
                <a:path w="1854200" h="984250">
                  <a:moveTo>
                    <a:pt x="1570570" y="0"/>
                  </a:moveTo>
                  <a:lnTo>
                    <a:pt x="1538084" y="0"/>
                  </a:lnTo>
                  <a:lnTo>
                    <a:pt x="1364602" y="983945"/>
                  </a:lnTo>
                  <a:lnTo>
                    <a:pt x="1397088" y="983945"/>
                  </a:lnTo>
                  <a:lnTo>
                    <a:pt x="1570570" y="0"/>
                  </a:lnTo>
                  <a:close/>
                </a:path>
                <a:path w="1854200" h="984250">
                  <a:moveTo>
                    <a:pt x="1635544" y="0"/>
                  </a:moveTo>
                  <a:lnTo>
                    <a:pt x="1603070" y="0"/>
                  </a:lnTo>
                  <a:lnTo>
                    <a:pt x="1429588" y="983945"/>
                  </a:lnTo>
                  <a:lnTo>
                    <a:pt x="1462062" y="983945"/>
                  </a:lnTo>
                  <a:lnTo>
                    <a:pt x="1635544" y="0"/>
                  </a:lnTo>
                  <a:close/>
                </a:path>
                <a:path w="1854200" h="984250">
                  <a:moveTo>
                    <a:pt x="1700530" y="0"/>
                  </a:moveTo>
                  <a:lnTo>
                    <a:pt x="1668030" y="0"/>
                  </a:lnTo>
                  <a:lnTo>
                    <a:pt x="1494548" y="983945"/>
                  </a:lnTo>
                  <a:lnTo>
                    <a:pt x="1527048" y="983945"/>
                  </a:lnTo>
                  <a:lnTo>
                    <a:pt x="1700530" y="0"/>
                  </a:lnTo>
                  <a:close/>
                </a:path>
                <a:path w="1854200" h="984250">
                  <a:moveTo>
                    <a:pt x="1765503" y="0"/>
                  </a:moveTo>
                  <a:lnTo>
                    <a:pt x="1733016" y="0"/>
                  </a:lnTo>
                  <a:lnTo>
                    <a:pt x="1559534" y="983945"/>
                  </a:lnTo>
                  <a:lnTo>
                    <a:pt x="1592021" y="983945"/>
                  </a:lnTo>
                  <a:lnTo>
                    <a:pt x="1765503" y="0"/>
                  </a:lnTo>
                  <a:close/>
                </a:path>
                <a:path w="1854200" h="984250">
                  <a:moveTo>
                    <a:pt x="1830489" y="0"/>
                  </a:moveTo>
                  <a:lnTo>
                    <a:pt x="1798002" y="0"/>
                  </a:lnTo>
                  <a:lnTo>
                    <a:pt x="1624520" y="983945"/>
                  </a:lnTo>
                  <a:lnTo>
                    <a:pt x="1657007" y="983945"/>
                  </a:lnTo>
                  <a:lnTo>
                    <a:pt x="1830489" y="0"/>
                  </a:lnTo>
                  <a:close/>
                </a:path>
                <a:path w="1854200" h="984250">
                  <a:moveTo>
                    <a:pt x="1853653" y="790041"/>
                  </a:moveTo>
                  <a:lnTo>
                    <a:pt x="1819465" y="983945"/>
                  </a:lnTo>
                  <a:lnTo>
                    <a:pt x="1851964" y="983945"/>
                  </a:lnTo>
                  <a:lnTo>
                    <a:pt x="1853653" y="974344"/>
                  </a:lnTo>
                  <a:lnTo>
                    <a:pt x="1853653" y="790041"/>
                  </a:lnTo>
                  <a:close/>
                </a:path>
                <a:path w="1854200" h="984250">
                  <a:moveTo>
                    <a:pt x="1853653" y="421474"/>
                  </a:moveTo>
                  <a:lnTo>
                    <a:pt x="1754479" y="983945"/>
                  </a:lnTo>
                  <a:lnTo>
                    <a:pt x="1786966" y="983945"/>
                  </a:lnTo>
                  <a:lnTo>
                    <a:pt x="1853653" y="605726"/>
                  </a:lnTo>
                  <a:lnTo>
                    <a:pt x="1853653" y="421474"/>
                  </a:lnTo>
                  <a:close/>
                </a:path>
                <a:path w="1854200" h="984250">
                  <a:moveTo>
                    <a:pt x="1853653" y="52857"/>
                  </a:moveTo>
                  <a:lnTo>
                    <a:pt x="1689493" y="983945"/>
                  </a:lnTo>
                  <a:lnTo>
                    <a:pt x="1721993" y="983945"/>
                  </a:lnTo>
                  <a:lnTo>
                    <a:pt x="1853653" y="237210"/>
                  </a:lnTo>
                  <a:lnTo>
                    <a:pt x="1853653" y="52857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850" y="1593849"/>
              <a:ext cx="3497579" cy="4241800"/>
            </a:xfrm>
            <a:custGeom>
              <a:avLst/>
              <a:gdLst/>
              <a:ahLst/>
              <a:cxnLst/>
              <a:rect l="l" t="t" r="r" b="b"/>
              <a:pathLst>
                <a:path w="3497579" h="4241800">
                  <a:moveTo>
                    <a:pt x="334459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089400"/>
                  </a:lnTo>
                  <a:lnTo>
                    <a:pt x="7769" y="4137568"/>
                  </a:lnTo>
                  <a:lnTo>
                    <a:pt x="29405" y="4179403"/>
                  </a:lnTo>
                  <a:lnTo>
                    <a:pt x="62396" y="4212394"/>
                  </a:lnTo>
                  <a:lnTo>
                    <a:pt x="104231" y="4234030"/>
                  </a:lnTo>
                  <a:lnTo>
                    <a:pt x="152400" y="4241800"/>
                  </a:lnTo>
                  <a:lnTo>
                    <a:pt x="3344595" y="4241800"/>
                  </a:lnTo>
                  <a:lnTo>
                    <a:pt x="3392768" y="4234030"/>
                  </a:lnTo>
                  <a:lnTo>
                    <a:pt x="3434604" y="4212394"/>
                  </a:lnTo>
                  <a:lnTo>
                    <a:pt x="3467593" y="4179403"/>
                  </a:lnTo>
                  <a:lnTo>
                    <a:pt x="3489227" y="4137568"/>
                  </a:lnTo>
                  <a:lnTo>
                    <a:pt x="3496995" y="4089400"/>
                  </a:lnTo>
                  <a:lnTo>
                    <a:pt x="3496995" y="152400"/>
                  </a:lnTo>
                  <a:lnTo>
                    <a:pt x="3489227" y="104231"/>
                  </a:lnTo>
                  <a:lnTo>
                    <a:pt x="3467593" y="62396"/>
                  </a:lnTo>
                  <a:lnTo>
                    <a:pt x="3434604" y="29405"/>
                  </a:lnTo>
                  <a:lnTo>
                    <a:pt x="3392768" y="7769"/>
                  </a:lnTo>
                  <a:lnTo>
                    <a:pt x="3344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60003" y="313342"/>
              <a:ext cx="2499995" cy="541020"/>
            </a:xfrm>
            <a:custGeom>
              <a:avLst/>
              <a:gdLst/>
              <a:ahLst/>
              <a:cxnLst/>
              <a:rect l="l" t="t" r="r" b="b"/>
              <a:pathLst>
                <a:path w="2499995" h="541019">
                  <a:moveTo>
                    <a:pt x="2499868" y="0"/>
                  </a:moveTo>
                  <a:lnTo>
                    <a:pt x="89331" y="0"/>
                  </a:lnTo>
                  <a:lnTo>
                    <a:pt x="0" y="540575"/>
                  </a:lnTo>
                  <a:lnTo>
                    <a:pt x="2499868" y="540575"/>
                  </a:lnTo>
                  <a:lnTo>
                    <a:pt x="2499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900" y="3331692"/>
              <a:ext cx="3236226" cy="18173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45996" y="479337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6001" y="0"/>
                  </a:moveTo>
                  <a:lnTo>
                    <a:pt x="166475" y="5705"/>
                  </a:lnTo>
                  <a:lnTo>
                    <a:pt x="121011" y="21957"/>
                  </a:lnTo>
                  <a:lnTo>
                    <a:pt x="80904" y="47458"/>
                  </a:lnTo>
                  <a:lnTo>
                    <a:pt x="47454" y="80910"/>
                  </a:lnTo>
                  <a:lnTo>
                    <a:pt x="21955" y="121016"/>
                  </a:lnTo>
                  <a:lnTo>
                    <a:pt x="5704" y="166479"/>
                  </a:lnTo>
                  <a:lnTo>
                    <a:pt x="0" y="216001"/>
                  </a:lnTo>
                  <a:lnTo>
                    <a:pt x="5704" y="265527"/>
                  </a:lnTo>
                  <a:lnTo>
                    <a:pt x="21955" y="310992"/>
                  </a:lnTo>
                  <a:lnTo>
                    <a:pt x="47454" y="351098"/>
                  </a:lnTo>
                  <a:lnTo>
                    <a:pt x="80904" y="384549"/>
                  </a:lnTo>
                  <a:lnTo>
                    <a:pt x="121011" y="410047"/>
                  </a:lnTo>
                  <a:lnTo>
                    <a:pt x="166475" y="426298"/>
                  </a:lnTo>
                  <a:lnTo>
                    <a:pt x="216001" y="432003"/>
                  </a:lnTo>
                  <a:lnTo>
                    <a:pt x="265527" y="426298"/>
                  </a:lnTo>
                  <a:lnTo>
                    <a:pt x="310992" y="410047"/>
                  </a:lnTo>
                  <a:lnTo>
                    <a:pt x="351098" y="384549"/>
                  </a:lnTo>
                  <a:lnTo>
                    <a:pt x="384549" y="351098"/>
                  </a:lnTo>
                  <a:lnTo>
                    <a:pt x="410047" y="310992"/>
                  </a:lnTo>
                  <a:lnTo>
                    <a:pt x="426298" y="265527"/>
                  </a:lnTo>
                  <a:lnTo>
                    <a:pt x="432003" y="216001"/>
                  </a:lnTo>
                  <a:lnTo>
                    <a:pt x="426298" y="166479"/>
                  </a:lnTo>
                  <a:lnTo>
                    <a:pt x="410047" y="121016"/>
                  </a:lnTo>
                  <a:lnTo>
                    <a:pt x="384549" y="80910"/>
                  </a:lnTo>
                  <a:lnTo>
                    <a:pt x="351098" y="47458"/>
                  </a:lnTo>
                  <a:lnTo>
                    <a:pt x="310992" y="21957"/>
                  </a:lnTo>
                  <a:lnTo>
                    <a:pt x="265527" y="5705"/>
                  </a:lnTo>
                  <a:lnTo>
                    <a:pt x="216001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5516" y="4854329"/>
              <a:ext cx="269875" cy="290830"/>
            </a:xfrm>
            <a:custGeom>
              <a:avLst/>
              <a:gdLst/>
              <a:ahLst/>
              <a:cxnLst/>
              <a:rect l="l" t="t" r="r" b="b"/>
              <a:pathLst>
                <a:path w="269875" h="290829">
                  <a:moveTo>
                    <a:pt x="83770" y="0"/>
                  </a:moveTo>
                  <a:lnTo>
                    <a:pt x="74586" y="3463"/>
                  </a:lnTo>
                  <a:lnTo>
                    <a:pt x="67448" y="9945"/>
                  </a:lnTo>
                  <a:lnTo>
                    <a:pt x="63200" y="18496"/>
                  </a:lnTo>
                  <a:lnTo>
                    <a:pt x="62688" y="28168"/>
                  </a:lnTo>
                  <a:lnTo>
                    <a:pt x="91733" y="203682"/>
                  </a:lnTo>
                  <a:lnTo>
                    <a:pt x="40539" y="167093"/>
                  </a:lnTo>
                  <a:lnTo>
                    <a:pt x="310" y="184352"/>
                  </a:lnTo>
                  <a:lnTo>
                    <a:pt x="0" y="193700"/>
                  </a:lnTo>
                  <a:lnTo>
                    <a:pt x="3201" y="202486"/>
                  </a:lnTo>
                  <a:lnTo>
                    <a:pt x="9742" y="209588"/>
                  </a:lnTo>
                  <a:lnTo>
                    <a:pt x="122518" y="290499"/>
                  </a:lnTo>
                  <a:lnTo>
                    <a:pt x="269482" y="262267"/>
                  </a:lnTo>
                  <a:lnTo>
                    <a:pt x="260046" y="150622"/>
                  </a:lnTo>
                  <a:lnTo>
                    <a:pt x="238809" y="115619"/>
                  </a:lnTo>
                  <a:lnTo>
                    <a:pt x="222467" y="110172"/>
                  </a:lnTo>
                  <a:lnTo>
                    <a:pt x="127750" y="110172"/>
                  </a:lnTo>
                  <a:lnTo>
                    <a:pt x="112815" y="19913"/>
                  </a:lnTo>
                  <a:lnTo>
                    <a:pt x="109206" y="10912"/>
                  </a:lnTo>
                  <a:lnTo>
                    <a:pt x="102427" y="4175"/>
                  </a:lnTo>
                  <a:lnTo>
                    <a:pt x="93581" y="329"/>
                  </a:lnTo>
                  <a:lnTo>
                    <a:pt x="83770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5516" y="4854329"/>
              <a:ext cx="269875" cy="290830"/>
            </a:xfrm>
            <a:custGeom>
              <a:avLst/>
              <a:gdLst/>
              <a:ahLst/>
              <a:cxnLst/>
              <a:rect l="l" t="t" r="r" b="b"/>
              <a:pathLst>
                <a:path w="269875" h="290829">
                  <a:moveTo>
                    <a:pt x="269482" y="262267"/>
                  </a:moveTo>
                  <a:lnTo>
                    <a:pt x="260046" y="150622"/>
                  </a:lnTo>
                  <a:lnTo>
                    <a:pt x="238809" y="115619"/>
                  </a:lnTo>
                  <a:lnTo>
                    <a:pt x="222467" y="110172"/>
                  </a:lnTo>
                  <a:lnTo>
                    <a:pt x="127750" y="110172"/>
                  </a:lnTo>
                  <a:lnTo>
                    <a:pt x="112815" y="19913"/>
                  </a:lnTo>
                  <a:lnTo>
                    <a:pt x="109206" y="10912"/>
                  </a:lnTo>
                  <a:lnTo>
                    <a:pt x="102427" y="4175"/>
                  </a:lnTo>
                  <a:lnTo>
                    <a:pt x="93581" y="329"/>
                  </a:lnTo>
                  <a:lnTo>
                    <a:pt x="83770" y="0"/>
                  </a:lnTo>
                  <a:lnTo>
                    <a:pt x="74586" y="3463"/>
                  </a:lnTo>
                  <a:lnTo>
                    <a:pt x="67448" y="9945"/>
                  </a:lnTo>
                  <a:lnTo>
                    <a:pt x="63200" y="18496"/>
                  </a:lnTo>
                  <a:lnTo>
                    <a:pt x="62688" y="28168"/>
                  </a:lnTo>
                  <a:lnTo>
                    <a:pt x="82234" y="146380"/>
                  </a:lnTo>
                  <a:lnTo>
                    <a:pt x="91733" y="203682"/>
                  </a:lnTo>
                  <a:lnTo>
                    <a:pt x="40539" y="167093"/>
                  </a:lnTo>
                  <a:lnTo>
                    <a:pt x="31744" y="163094"/>
                  </a:lnTo>
                  <a:lnTo>
                    <a:pt x="22391" y="162787"/>
                  </a:lnTo>
                  <a:lnTo>
                    <a:pt x="13600" y="165991"/>
                  </a:lnTo>
                  <a:lnTo>
                    <a:pt x="6491" y="172529"/>
                  </a:lnTo>
                  <a:lnTo>
                    <a:pt x="4306" y="175564"/>
                  </a:lnTo>
                  <a:lnTo>
                    <a:pt x="310" y="184352"/>
                  </a:lnTo>
                  <a:lnTo>
                    <a:pt x="0" y="193700"/>
                  </a:lnTo>
                  <a:lnTo>
                    <a:pt x="3201" y="202486"/>
                  </a:lnTo>
                  <a:lnTo>
                    <a:pt x="9742" y="209588"/>
                  </a:lnTo>
                  <a:lnTo>
                    <a:pt x="122518" y="290499"/>
                  </a:lnTo>
                </a:path>
              </a:pathLst>
            </a:custGeom>
            <a:ln w="14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6010" y="3234067"/>
              <a:ext cx="1305201" cy="12985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7837" y="4649381"/>
              <a:ext cx="1934324" cy="11926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72509" y="5903065"/>
            <a:ext cx="1045610" cy="179353"/>
          </a:xfrm>
          <a:prstGeom prst="rect">
            <a:avLst/>
          </a:prstGeom>
        </p:spPr>
        <p:txBody>
          <a:bodyPr vert="horz" wrap="square" lIns="0" tIns="13026" rIns="0" bIns="0" rtlCol="0">
            <a:spAutoFit/>
          </a:bodyPr>
          <a:lstStyle/>
          <a:p>
            <a:pPr marL="14472" marR="5791">
              <a:lnSpc>
                <a:spcPct val="107700"/>
              </a:lnSpc>
              <a:spcBef>
                <a:spcPts val="103"/>
              </a:spcBef>
            </a:pPr>
            <a:r>
              <a:rPr sz="500" spc="17" dirty="0">
                <a:latin typeface="Lucida Sans Unicode"/>
                <a:cs typeface="Lucida Sans Unicode"/>
                <a:hlinkClick r:id="rId5"/>
              </a:rPr>
              <a:t>5 </a:t>
            </a:r>
            <a:r>
              <a:rPr sz="500" spc="6" dirty="0">
                <a:latin typeface="Lucida Sans Unicode"/>
                <a:cs typeface="Lucida Sans Unicode"/>
                <a:hlinkClick r:id="rId5"/>
              </a:rPr>
              <a:t>étapes </a:t>
            </a:r>
            <a:r>
              <a:rPr sz="500" spc="29" dirty="0">
                <a:latin typeface="Lucida Sans Unicode"/>
                <a:cs typeface="Lucida Sans Unicode"/>
                <a:hlinkClick r:id="rId5"/>
              </a:rPr>
              <a:t>à </a:t>
            </a:r>
            <a:r>
              <a:rPr sz="500" spc="11" dirty="0">
                <a:latin typeface="Lucida Sans Unicode"/>
                <a:cs typeface="Lucida Sans Unicode"/>
                <a:hlinkClick r:id="rId5"/>
              </a:rPr>
              <a:t>la carte </a:t>
            </a:r>
            <a:r>
              <a:rPr sz="500" dirty="0">
                <a:latin typeface="Lucida Sans Unicode"/>
                <a:cs typeface="Lucida Sans Unicode"/>
                <a:hlinkClick r:id="rId5"/>
              </a:rPr>
              <a:t>pour </a:t>
            </a:r>
            <a:r>
              <a:rPr sz="500" spc="6" dirty="0">
                <a:latin typeface="Lucida Sans Unicode"/>
                <a:cs typeface="Lucida Sans Unicode"/>
                <a:hlinkClick r:id="rId5"/>
              </a:rPr>
              <a:t> construi</a:t>
            </a:r>
            <a:r>
              <a:rPr sz="500" spc="-11" dirty="0">
                <a:latin typeface="Lucida Sans Unicode"/>
                <a:cs typeface="Lucida Sans Unicode"/>
                <a:hlinkClick r:id="rId5"/>
              </a:rPr>
              <a:t>r</a:t>
            </a:r>
            <a:r>
              <a:rPr sz="500" spc="29" dirty="0">
                <a:latin typeface="Lucida Sans Unicode"/>
                <a:cs typeface="Lucida Sans Unicode"/>
                <a:hlinkClick r:id="rId5"/>
              </a:rPr>
              <a:t>e</a:t>
            </a:r>
            <a:r>
              <a:rPr sz="500" spc="-29" dirty="0">
                <a:latin typeface="Lucida Sans Unicode"/>
                <a:cs typeface="Lucida Sans Unicode"/>
                <a:hlinkClick r:id="rId5"/>
              </a:rPr>
              <a:t> </a:t>
            </a:r>
            <a:r>
              <a:rPr sz="500" dirty="0">
                <a:latin typeface="Lucida Sans Unicode"/>
                <a:cs typeface="Lucida Sans Unicode"/>
                <a:hlinkClick r:id="rId5"/>
              </a:rPr>
              <a:t>mo</a:t>
            </a:r>
            <a:r>
              <a:rPr sz="500" spc="6" dirty="0">
                <a:latin typeface="Lucida Sans Unicode"/>
                <a:cs typeface="Lucida Sans Unicode"/>
                <a:hlinkClick r:id="rId5"/>
              </a:rPr>
              <a:t>n</a:t>
            </a:r>
            <a:r>
              <a:rPr sz="500" spc="-29" dirty="0">
                <a:latin typeface="Lucida Sans Unicode"/>
                <a:cs typeface="Lucida Sans Unicode"/>
                <a:hlinkClick r:id="rId5"/>
              </a:rPr>
              <a:t> </a:t>
            </a:r>
            <a:r>
              <a:rPr sz="500" spc="6" dirty="0">
                <a:latin typeface="Lucida Sans Unicode"/>
                <a:cs typeface="Lucida Sans Unicode"/>
                <a:hlinkClick r:id="rId5"/>
              </a:rPr>
              <a:t>av</a:t>
            </a:r>
            <a:r>
              <a:rPr sz="500" spc="11" dirty="0">
                <a:latin typeface="Lucida Sans Unicode"/>
                <a:cs typeface="Lucida Sans Unicode"/>
                <a:hlinkClick r:id="rId5"/>
              </a:rPr>
              <a:t>enir</a:t>
            </a:r>
            <a:r>
              <a:rPr sz="500" spc="-29" dirty="0">
                <a:latin typeface="Lucida Sans Unicode"/>
                <a:cs typeface="Lucida Sans Unicode"/>
                <a:hlinkClick r:id="rId5"/>
              </a:rPr>
              <a:t> </a:t>
            </a:r>
            <a:r>
              <a:rPr sz="500" spc="11" dirty="0">
                <a:latin typeface="Lucida Sans Unicode"/>
                <a:cs typeface="Lucida Sans Unicode"/>
                <a:hlinkClick r:id="rId5"/>
              </a:rPr>
              <a:t>a</a:t>
            </a:r>
            <a:r>
              <a:rPr sz="500" spc="17" dirty="0">
                <a:latin typeface="Lucida Sans Unicode"/>
                <a:cs typeface="Lucida Sans Unicode"/>
                <a:hlinkClick r:id="rId5"/>
              </a:rPr>
              <a:t>u</a:t>
            </a:r>
            <a:r>
              <a:rPr sz="500" spc="-29" dirty="0">
                <a:latin typeface="Lucida Sans Unicode"/>
                <a:cs typeface="Lucida Sans Unicode"/>
                <a:hlinkClick r:id="rId5"/>
              </a:rPr>
              <a:t> </a:t>
            </a:r>
            <a:r>
              <a:rPr sz="500" dirty="0">
                <a:latin typeface="Lucida Sans Unicode"/>
                <a:cs typeface="Lucida Sans Unicode"/>
                <a:hlinkClick r:id="rId5"/>
              </a:rPr>
              <a:t>l</a:t>
            </a:r>
            <a:r>
              <a:rPr sz="500" spc="-6" dirty="0">
                <a:latin typeface="Lucida Sans Unicode"/>
                <a:cs typeface="Lucida Sans Unicode"/>
                <a:hlinkClick r:id="rId5"/>
              </a:rPr>
              <a:t>y</a:t>
            </a:r>
            <a:r>
              <a:rPr sz="500" spc="17" dirty="0">
                <a:latin typeface="Lucida Sans Unicode"/>
                <a:cs typeface="Lucida Sans Unicode"/>
                <a:hlinkClick r:id="rId5"/>
              </a:rPr>
              <a:t>cée</a:t>
            </a:r>
            <a:endParaRPr sz="500">
              <a:latin typeface="Lucida Sans Unicode"/>
              <a:cs typeface="Lucida Sans Unicod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96289" y="3561002"/>
            <a:ext cx="2271421" cy="1433440"/>
            <a:chOff x="4278293" y="3229120"/>
            <a:chExt cx="1945005" cy="1299845"/>
          </a:xfrm>
        </p:grpSpPr>
        <p:sp>
          <p:nvSpPr>
            <p:cNvPr id="18" name="object 18"/>
            <p:cNvSpPr/>
            <p:nvPr/>
          </p:nvSpPr>
          <p:spPr>
            <a:xfrm>
              <a:off x="4287837" y="3238665"/>
              <a:ext cx="1935480" cy="1290320"/>
            </a:xfrm>
            <a:custGeom>
              <a:avLst/>
              <a:gdLst/>
              <a:ahLst/>
              <a:cxnLst/>
              <a:rect l="l" t="t" r="r" b="b"/>
              <a:pathLst>
                <a:path w="1935479" h="1290320">
                  <a:moveTo>
                    <a:pt x="1819935" y="0"/>
                  </a:moveTo>
                  <a:lnTo>
                    <a:pt x="115062" y="0"/>
                  </a:lnTo>
                  <a:lnTo>
                    <a:pt x="69190" y="20091"/>
                  </a:lnTo>
                  <a:lnTo>
                    <a:pt x="32737" y="53406"/>
                  </a:lnTo>
                  <a:lnTo>
                    <a:pt x="8680" y="96965"/>
                  </a:lnTo>
                  <a:lnTo>
                    <a:pt x="0" y="147789"/>
                  </a:lnTo>
                  <a:lnTo>
                    <a:pt x="0" y="1142212"/>
                  </a:lnTo>
                  <a:lnTo>
                    <a:pt x="8680" y="1193036"/>
                  </a:lnTo>
                  <a:lnTo>
                    <a:pt x="32737" y="1236595"/>
                  </a:lnTo>
                  <a:lnTo>
                    <a:pt x="69190" y="1269910"/>
                  </a:lnTo>
                  <a:lnTo>
                    <a:pt x="115062" y="1290002"/>
                  </a:lnTo>
                  <a:lnTo>
                    <a:pt x="1819935" y="1290002"/>
                  </a:lnTo>
                  <a:lnTo>
                    <a:pt x="1865806" y="1269910"/>
                  </a:lnTo>
                  <a:lnTo>
                    <a:pt x="1902259" y="1236595"/>
                  </a:lnTo>
                  <a:lnTo>
                    <a:pt x="1926316" y="1193036"/>
                  </a:lnTo>
                  <a:lnTo>
                    <a:pt x="1934997" y="1142212"/>
                  </a:lnTo>
                  <a:lnTo>
                    <a:pt x="1934997" y="147789"/>
                  </a:lnTo>
                  <a:lnTo>
                    <a:pt x="1926316" y="96965"/>
                  </a:lnTo>
                  <a:lnTo>
                    <a:pt x="1902259" y="53406"/>
                  </a:lnTo>
                  <a:lnTo>
                    <a:pt x="1865806" y="20091"/>
                  </a:lnTo>
                  <a:lnTo>
                    <a:pt x="1819935" y="0"/>
                  </a:lnTo>
                  <a:close/>
                </a:path>
              </a:pathLst>
            </a:custGeom>
            <a:solidFill>
              <a:srgbClr val="516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8713" y="4120934"/>
              <a:ext cx="1933575" cy="408305"/>
            </a:xfrm>
            <a:custGeom>
              <a:avLst/>
              <a:gdLst/>
              <a:ahLst/>
              <a:cxnLst/>
              <a:rect l="l" t="t" r="r" b="b"/>
              <a:pathLst>
                <a:path w="1933575" h="408304">
                  <a:moveTo>
                    <a:pt x="1933320" y="0"/>
                  </a:moveTo>
                  <a:lnTo>
                    <a:pt x="0" y="0"/>
                  </a:lnTo>
                  <a:lnTo>
                    <a:pt x="0" y="265074"/>
                  </a:lnTo>
                  <a:lnTo>
                    <a:pt x="7804" y="310767"/>
                  </a:lnTo>
                  <a:lnTo>
                    <a:pt x="31861" y="354326"/>
                  </a:lnTo>
                  <a:lnTo>
                    <a:pt x="68314" y="387641"/>
                  </a:lnTo>
                  <a:lnTo>
                    <a:pt x="114185" y="407733"/>
                  </a:lnTo>
                  <a:lnTo>
                    <a:pt x="1819059" y="407733"/>
                  </a:lnTo>
                  <a:lnTo>
                    <a:pt x="1864930" y="387641"/>
                  </a:lnTo>
                  <a:lnTo>
                    <a:pt x="1901383" y="354326"/>
                  </a:lnTo>
                  <a:lnTo>
                    <a:pt x="1925440" y="310767"/>
                  </a:lnTo>
                  <a:lnTo>
                    <a:pt x="1933244" y="265074"/>
                  </a:lnTo>
                  <a:lnTo>
                    <a:pt x="1933320" y="0"/>
                  </a:lnTo>
                  <a:close/>
                </a:path>
              </a:pathLst>
            </a:custGeom>
            <a:solidFill>
              <a:srgbClr val="FF9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8293" y="3229120"/>
              <a:ext cx="1839390" cy="124705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207688" y="3889880"/>
            <a:ext cx="909903" cy="304733"/>
          </a:xfrm>
          <a:prstGeom prst="rect">
            <a:avLst/>
          </a:prstGeom>
        </p:spPr>
        <p:txBody>
          <a:bodyPr vert="horz" wrap="square" lIns="0" tIns="13750" rIns="0" bIns="0" rtlCol="0">
            <a:spAutoFit/>
          </a:bodyPr>
          <a:lstStyle/>
          <a:p>
            <a:pPr marL="14472" marR="5791">
              <a:lnSpc>
                <a:spcPct val="104700"/>
              </a:lnSpc>
              <a:spcBef>
                <a:spcPts val="108"/>
              </a:spcBef>
            </a:pPr>
            <a:r>
              <a:rPr sz="600" spc="46" dirty="0">
                <a:latin typeface="Verdana"/>
                <a:cs typeface="Verdana"/>
                <a:hlinkClick r:id="rId7"/>
              </a:rPr>
              <a:t>A</a:t>
            </a:r>
            <a:r>
              <a:rPr sz="600" spc="-6" dirty="0">
                <a:latin typeface="Verdana"/>
                <a:cs typeface="Verdana"/>
                <a:hlinkClick r:id="rId7"/>
              </a:rPr>
              <a:t>u</a:t>
            </a:r>
            <a:r>
              <a:rPr sz="600" spc="-40" dirty="0">
                <a:latin typeface="Verdana"/>
                <a:cs typeface="Verdana"/>
                <a:hlinkClick r:id="rId7"/>
              </a:rPr>
              <a:t> </a:t>
            </a:r>
            <a:r>
              <a:rPr sz="600" spc="-6" dirty="0">
                <a:latin typeface="Verdana"/>
                <a:cs typeface="Verdana"/>
                <a:hlinkClick r:id="rId7"/>
              </a:rPr>
              <a:t>l</a:t>
            </a:r>
            <a:r>
              <a:rPr sz="600" spc="-17" dirty="0">
                <a:latin typeface="Verdana"/>
                <a:cs typeface="Verdana"/>
                <a:hlinkClick r:id="rId7"/>
              </a:rPr>
              <a:t>y</a:t>
            </a:r>
            <a:r>
              <a:rPr sz="600" spc="17" dirty="0">
                <a:latin typeface="Verdana"/>
                <a:cs typeface="Verdana"/>
                <a:hlinkClick r:id="rId7"/>
              </a:rPr>
              <a:t>c</a:t>
            </a:r>
            <a:r>
              <a:rPr sz="600" dirty="0">
                <a:latin typeface="Verdana"/>
                <a:cs typeface="Verdana"/>
                <a:hlinkClick r:id="rId7"/>
              </a:rPr>
              <a:t>ée</a:t>
            </a:r>
            <a:r>
              <a:rPr sz="600" spc="-51" dirty="0">
                <a:latin typeface="Verdana"/>
                <a:cs typeface="Verdana"/>
                <a:hlinkClick r:id="rId7"/>
              </a:rPr>
              <a:t>,</a:t>
            </a:r>
            <a:r>
              <a:rPr sz="600" spc="-40" dirty="0">
                <a:latin typeface="Verdana"/>
                <a:cs typeface="Verdana"/>
                <a:hlinkClick r:id="rId7"/>
              </a:rPr>
              <a:t> </a:t>
            </a:r>
            <a:r>
              <a:rPr sz="600" spc="17" dirty="0">
                <a:latin typeface="Verdana"/>
                <a:cs typeface="Verdana"/>
                <a:hlinkClick r:id="rId7"/>
              </a:rPr>
              <a:t>c</a:t>
            </a:r>
            <a:r>
              <a:rPr sz="600" dirty="0">
                <a:latin typeface="Verdana"/>
                <a:cs typeface="Verdana"/>
                <a:hlinkClick r:id="rId7"/>
              </a:rPr>
              <a:t>ons</a:t>
            </a:r>
            <a:r>
              <a:rPr sz="600" spc="11" dirty="0">
                <a:latin typeface="Verdana"/>
                <a:cs typeface="Verdana"/>
                <a:hlinkClick r:id="rId7"/>
              </a:rPr>
              <a:t>t</a:t>
            </a:r>
            <a:r>
              <a:rPr sz="600" spc="17" dirty="0">
                <a:latin typeface="Verdana"/>
                <a:cs typeface="Verdana"/>
                <a:hlinkClick r:id="rId7"/>
              </a:rPr>
              <a:t>r</a:t>
            </a:r>
            <a:r>
              <a:rPr sz="600" dirty="0">
                <a:latin typeface="Verdana"/>
                <a:cs typeface="Verdana"/>
                <a:hlinkClick r:id="rId7"/>
              </a:rPr>
              <a:t>u</a:t>
            </a:r>
            <a:r>
              <a:rPr sz="600" spc="-6" dirty="0">
                <a:latin typeface="Verdana"/>
                <a:cs typeface="Verdana"/>
                <a:hlinkClick r:id="rId7"/>
              </a:rPr>
              <a:t>i</a:t>
            </a:r>
            <a:r>
              <a:rPr sz="600" spc="-40" dirty="0">
                <a:latin typeface="Verdana"/>
                <a:cs typeface="Verdana"/>
                <a:hlinkClick r:id="rId7"/>
              </a:rPr>
              <a:t>s</a:t>
            </a:r>
            <a:r>
              <a:rPr sz="600" dirty="0">
                <a:latin typeface="Verdana"/>
                <a:cs typeface="Verdana"/>
                <a:hlinkClick r:id="rId7"/>
              </a:rPr>
              <a:t>e</a:t>
            </a:r>
            <a:r>
              <a:rPr sz="600" spc="6" dirty="0">
                <a:latin typeface="Verdana"/>
                <a:cs typeface="Verdana"/>
                <a:hlinkClick r:id="rId7"/>
              </a:rPr>
              <a:t>z  </a:t>
            </a:r>
            <a:r>
              <a:rPr sz="600" spc="-23" dirty="0">
                <a:latin typeface="Verdana"/>
                <a:cs typeface="Verdana"/>
                <a:hlinkClick r:id="rId7"/>
              </a:rPr>
              <a:t>v</a:t>
            </a:r>
            <a:r>
              <a:rPr sz="600" spc="23" dirty="0">
                <a:latin typeface="Verdana"/>
                <a:cs typeface="Verdana"/>
                <a:hlinkClick r:id="rId7"/>
              </a:rPr>
              <a:t>o</a:t>
            </a:r>
            <a:r>
              <a:rPr sz="600" spc="-34" dirty="0">
                <a:latin typeface="Verdana"/>
                <a:cs typeface="Verdana"/>
                <a:hlinkClick r:id="rId7"/>
              </a:rPr>
              <a:t>s</a:t>
            </a:r>
            <a:r>
              <a:rPr sz="600" spc="-40" dirty="0">
                <a:latin typeface="Verdana"/>
                <a:cs typeface="Verdana"/>
                <a:hlinkClick r:id="rId7"/>
              </a:rPr>
              <a:t> </a:t>
            </a:r>
            <a:r>
              <a:rPr sz="600" spc="11" dirty="0">
                <a:latin typeface="Verdana"/>
                <a:cs typeface="Verdana"/>
                <a:hlinkClick r:id="rId7"/>
              </a:rPr>
              <a:t>choix</a:t>
            </a:r>
            <a:r>
              <a:rPr sz="600" spc="-40" dirty="0">
                <a:latin typeface="Verdana"/>
                <a:cs typeface="Verdana"/>
                <a:hlinkClick r:id="rId7"/>
              </a:rPr>
              <a:t> </a:t>
            </a:r>
            <a:r>
              <a:rPr sz="600" spc="17" dirty="0">
                <a:latin typeface="Verdana"/>
                <a:cs typeface="Verdana"/>
                <a:hlinkClick r:id="rId7"/>
              </a:rPr>
              <a:t>de</a:t>
            </a:r>
            <a:r>
              <a:rPr sz="600" spc="-40" dirty="0">
                <a:latin typeface="Verdana"/>
                <a:cs typeface="Verdana"/>
                <a:hlinkClick r:id="rId7"/>
              </a:rPr>
              <a:t> </a:t>
            </a:r>
            <a:r>
              <a:rPr sz="600" dirty="0">
                <a:latin typeface="Verdana"/>
                <a:cs typeface="Verdana"/>
                <a:hlinkClick r:id="rId7"/>
              </a:rPr>
              <a:t>spé</a:t>
            </a:r>
            <a:r>
              <a:rPr sz="600" spc="11" dirty="0">
                <a:latin typeface="Verdana"/>
                <a:cs typeface="Verdana"/>
                <a:hlinkClick r:id="rId7"/>
              </a:rPr>
              <a:t>ciali</a:t>
            </a:r>
            <a:r>
              <a:rPr sz="600" dirty="0">
                <a:latin typeface="Verdana"/>
                <a:cs typeface="Verdana"/>
                <a:hlinkClick r:id="rId7"/>
              </a:rPr>
              <a:t>té</a:t>
            </a:r>
            <a:r>
              <a:rPr sz="600" spc="-34" dirty="0">
                <a:latin typeface="Verdana"/>
                <a:cs typeface="Verdana"/>
                <a:hlinkClick r:id="rId7"/>
              </a:rPr>
              <a:t>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74871" y="4085565"/>
            <a:ext cx="463480" cy="107679"/>
          </a:xfrm>
          <a:prstGeom prst="rect">
            <a:avLst/>
          </a:prstGeom>
        </p:spPr>
        <p:txBody>
          <a:bodyPr vert="horz" wrap="square" lIns="0" tIns="15198" rIns="0" bIns="0" rtlCol="0">
            <a:spAutoFit/>
          </a:bodyPr>
          <a:lstStyle/>
          <a:p>
            <a:pPr marL="14472" marR="5791">
              <a:spcBef>
                <a:spcPts val="120"/>
              </a:spcBef>
            </a:pPr>
            <a:r>
              <a:rPr sz="300" spc="17" dirty="0">
                <a:latin typeface="Verdana"/>
                <a:cs typeface="Verdana"/>
                <a:hlinkClick r:id="rId7"/>
              </a:rPr>
              <a:t>A</a:t>
            </a:r>
            <a:r>
              <a:rPr sz="300" spc="-6" dirty="0">
                <a:latin typeface="Verdana"/>
                <a:cs typeface="Verdana"/>
                <a:hlinkClick r:id="rId7"/>
              </a:rPr>
              <a:t>u</a:t>
            </a:r>
            <a:r>
              <a:rPr sz="300" spc="-23" dirty="0">
                <a:latin typeface="Verdana"/>
                <a:cs typeface="Verdana"/>
                <a:hlinkClick r:id="rId7"/>
              </a:rPr>
              <a:t> </a:t>
            </a:r>
            <a:r>
              <a:rPr sz="300" spc="-6" dirty="0">
                <a:latin typeface="Verdana"/>
                <a:cs typeface="Verdana"/>
                <a:hlinkClick r:id="rId7"/>
              </a:rPr>
              <a:t>l</a:t>
            </a:r>
            <a:r>
              <a:rPr sz="300" spc="-11" dirty="0">
                <a:latin typeface="Verdana"/>
                <a:cs typeface="Verdana"/>
                <a:hlinkClick r:id="rId7"/>
              </a:rPr>
              <a:t>y</a:t>
            </a:r>
            <a:r>
              <a:rPr sz="300" dirty="0">
                <a:latin typeface="Verdana"/>
                <a:cs typeface="Verdana"/>
                <a:hlinkClick r:id="rId7"/>
              </a:rPr>
              <a:t>c</a:t>
            </a:r>
            <a:r>
              <a:rPr sz="300" spc="-6" dirty="0">
                <a:latin typeface="Verdana"/>
                <a:cs typeface="Verdana"/>
                <a:hlinkClick r:id="rId7"/>
              </a:rPr>
              <a:t>ée</a:t>
            </a:r>
            <a:r>
              <a:rPr sz="300" spc="-29" dirty="0">
                <a:latin typeface="Verdana"/>
                <a:cs typeface="Verdana"/>
                <a:hlinkClick r:id="rId7"/>
              </a:rPr>
              <a:t>,</a:t>
            </a:r>
            <a:r>
              <a:rPr sz="300" spc="-23" dirty="0">
                <a:latin typeface="Verdana"/>
                <a:cs typeface="Verdana"/>
                <a:hlinkClick r:id="rId7"/>
              </a:rPr>
              <a:t> </a:t>
            </a:r>
            <a:r>
              <a:rPr sz="300" dirty="0">
                <a:latin typeface="Verdana"/>
                <a:cs typeface="Verdana"/>
                <a:hlinkClick r:id="rId7"/>
              </a:rPr>
              <a:t>c</a:t>
            </a:r>
            <a:r>
              <a:rPr sz="300" spc="-6" dirty="0">
                <a:latin typeface="Verdana"/>
                <a:cs typeface="Verdana"/>
                <a:hlinkClick r:id="rId7"/>
              </a:rPr>
              <a:t>ons</a:t>
            </a:r>
            <a:r>
              <a:rPr sz="300" dirty="0">
                <a:latin typeface="Verdana"/>
                <a:cs typeface="Verdana"/>
                <a:hlinkClick r:id="rId7"/>
              </a:rPr>
              <a:t>tr</a:t>
            </a:r>
            <a:r>
              <a:rPr sz="300" spc="-6" dirty="0">
                <a:latin typeface="Verdana"/>
                <a:cs typeface="Verdana"/>
                <a:hlinkClick r:id="rId7"/>
              </a:rPr>
              <a:t>u</a:t>
            </a:r>
            <a:r>
              <a:rPr sz="300" spc="-11" dirty="0">
                <a:latin typeface="Verdana"/>
                <a:cs typeface="Verdana"/>
                <a:hlinkClick r:id="rId7"/>
              </a:rPr>
              <a:t>i</a:t>
            </a:r>
            <a:r>
              <a:rPr sz="300" spc="-23" dirty="0">
                <a:latin typeface="Verdana"/>
                <a:cs typeface="Verdana"/>
                <a:hlinkClick r:id="rId7"/>
              </a:rPr>
              <a:t>s</a:t>
            </a:r>
            <a:r>
              <a:rPr sz="300" spc="-6" dirty="0">
                <a:latin typeface="Verdana"/>
                <a:cs typeface="Verdana"/>
                <a:hlinkClick r:id="rId7"/>
              </a:rPr>
              <a:t>e</a:t>
            </a:r>
            <a:r>
              <a:rPr sz="300" dirty="0">
                <a:latin typeface="Verdana"/>
                <a:cs typeface="Verdana"/>
                <a:hlinkClick r:id="rId7"/>
              </a:rPr>
              <a:t>z  </a:t>
            </a:r>
            <a:r>
              <a:rPr sz="300" spc="-17" dirty="0">
                <a:latin typeface="Verdana"/>
                <a:cs typeface="Verdana"/>
                <a:hlinkClick r:id="rId7"/>
              </a:rPr>
              <a:t>v</a:t>
            </a:r>
            <a:r>
              <a:rPr sz="300" spc="6" dirty="0">
                <a:latin typeface="Verdana"/>
                <a:cs typeface="Verdana"/>
                <a:hlinkClick r:id="rId7"/>
              </a:rPr>
              <a:t>o</a:t>
            </a:r>
            <a:r>
              <a:rPr sz="300" spc="-17" dirty="0">
                <a:latin typeface="Verdana"/>
                <a:cs typeface="Verdana"/>
                <a:hlinkClick r:id="rId7"/>
              </a:rPr>
              <a:t>s</a:t>
            </a:r>
            <a:r>
              <a:rPr sz="300" spc="-23" dirty="0">
                <a:latin typeface="Verdana"/>
                <a:cs typeface="Verdana"/>
                <a:hlinkClick r:id="rId7"/>
              </a:rPr>
              <a:t> </a:t>
            </a:r>
            <a:r>
              <a:rPr sz="300" dirty="0">
                <a:latin typeface="Verdana"/>
                <a:cs typeface="Verdana"/>
                <a:hlinkClick r:id="rId7"/>
              </a:rPr>
              <a:t>choix</a:t>
            </a:r>
            <a:r>
              <a:rPr sz="300" spc="-23" dirty="0">
                <a:latin typeface="Verdana"/>
                <a:cs typeface="Verdana"/>
                <a:hlinkClick r:id="rId7"/>
              </a:rPr>
              <a:t> </a:t>
            </a:r>
            <a:r>
              <a:rPr sz="300" spc="6" dirty="0">
                <a:latin typeface="Verdana"/>
                <a:cs typeface="Verdana"/>
                <a:hlinkClick r:id="rId7"/>
              </a:rPr>
              <a:t>de</a:t>
            </a:r>
            <a:r>
              <a:rPr sz="300" spc="-23" dirty="0">
                <a:latin typeface="Verdana"/>
                <a:cs typeface="Verdana"/>
                <a:hlinkClick r:id="rId7"/>
              </a:rPr>
              <a:t> </a:t>
            </a:r>
            <a:r>
              <a:rPr sz="300" spc="-6" dirty="0">
                <a:latin typeface="Verdana"/>
                <a:cs typeface="Verdana"/>
                <a:hlinkClick r:id="rId7"/>
              </a:rPr>
              <a:t>spé</a:t>
            </a:r>
            <a:r>
              <a:rPr sz="300" dirty="0">
                <a:latin typeface="Verdana"/>
                <a:cs typeface="Verdana"/>
                <a:hlinkClick r:id="rId7"/>
              </a:rPr>
              <a:t>ciali</a:t>
            </a:r>
            <a:r>
              <a:rPr sz="300" spc="-6" dirty="0">
                <a:latin typeface="Verdana"/>
                <a:cs typeface="Verdana"/>
                <a:hlinkClick r:id="rId7"/>
              </a:rPr>
              <a:t>té</a:t>
            </a:r>
            <a:r>
              <a:rPr sz="300" spc="-17" dirty="0">
                <a:latin typeface="Verdana"/>
                <a:cs typeface="Verdana"/>
                <a:hlinkClick r:id="rId7"/>
              </a:rPr>
              <a:t>s</a:t>
            </a:r>
            <a:endParaRPr sz="3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19099" y="245092"/>
            <a:ext cx="9832440" cy="7109079"/>
            <a:chOff x="444501" y="222250"/>
            <a:chExt cx="8419465" cy="6446520"/>
          </a:xfrm>
        </p:grpSpPr>
        <p:sp>
          <p:nvSpPr>
            <p:cNvPr id="24" name="object 24"/>
            <p:cNvSpPr/>
            <p:nvPr/>
          </p:nvSpPr>
          <p:spPr>
            <a:xfrm>
              <a:off x="1576984" y="368300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86420" y="368300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501" y="222250"/>
              <a:ext cx="654577" cy="5748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47805" y="6452699"/>
              <a:ext cx="216001" cy="21600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0804" y="6452698"/>
              <a:ext cx="216001" cy="21600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86125" y="145948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68135" y="6514681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52461" y="2007498"/>
            <a:ext cx="3023371" cy="786620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>
              <a:spcBef>
                <a:spcPts val="114"/>
              </a:spcBef>
            </a:pPr>
            <a:r>
              <a:rPr b="1" spc="108" dirty="0">
                <a:latin typeface="Tahoma"/>
                <a:cs typeface="Tahoma"/>
              </a:rPr>
              <a:t>Q</a:t>
            </a:r>
            <a:r>
              <a:rPr b="1" spc="-17" dirty="0">
                <a:latin typeface="Tahoma"/>
                <a:cs typeface="Tahoma"/>
              </a:rPr>
              <a:t>UE</a:t>
            </a:r>
            <a:r>
              <a:rPr b="1" spc="-46" dirty="0">
                <a:latin typeface="Tahoma"/>
                <a:cs typeface="Tahoma"/>
              </a:rPr>
              <a:t> </a:t>
            </a:r>
            <a:r>
              <a:rPr b="1" spc="-160" dirty="0">
                <a:latin typeface="Tahoma"/>
                <a:cs typeface="Tahoma"/>
              </a:rPr>
              <a:t>F</a:t>
            </a:r>
            <a:r>
              <a:rPr b="1" spc="-46" dirty="0">
                <a:latin typeface="Tahoma"/>
                <a:cs typeface="Tahoma"/>
              </a:rPr>
              <a:t>AIRE </a:t>
            </a:r>
            <a:r>
              <a:rPr b="1" spc="-23" dirty="0">
                <a:latin typeface="Tahoma"/>
                <a:cs typeface="Tahoma"/>
              </a:rPr>
              <a:t>APRÈS</a:t>
            </a:r>
            <a:r>
              <a:rPr b="1" spc="-46" dirty="0">
                <a:latin typeface="Tahoma"/>
                <a:cs typeface="Tahoma"/>
              </a:rPr>
              <a:t> </a:t>
            </a:r>
            <a:r>
              <a:rPr b="1" spc="40" dirty="0">
                <a:latin typeface="Tahoma"/>
                <a:cs typeface="Tahoma"/>
              </a:rPr>
              <a:t>L</a:t>
            </a:r>
            <a:r>
              <a:rPr b="1" spc="120" dirty="0">
                <a:latin typeface="Tahoma"/>
                <a:cs typeface="Tahoma"/>
              </a:rPr>
              <a:t>A</a:t>
            </a:r>
            <a:r>
              <a:rPr b="1" spc="-46" dirty="0">
                <a:latin typeface="Tahoma"/>
                <a:cs typeface="Tahoma"/>
              </a:rPr>
              <a:t> </a:t>
            </a:r>
            <a:r>
              <a:rPr b="1" spc="-74" dirty="0">
                <a:latin typeface="Tahoma"/>
                <a:cs typeface="Tahoma"/>
              </a:rPr>
              <a:t>3</a:t>
            </a:r>
            <a:r>
              <a:rPr sz="1500" b="1" baseline="30864" dirty="0">
                <a:latin typeface="Tahoma"/>
                <a:cs typeface="Tahoma"/>
              </a:rPr>
              <a:t>E</a:t>
            </a:r>
            <a:r>
              <a:rPr sz="1500" b="1" spc="-111" baseline="30864" dirty="0">
                <a:latin typeface="Tahoma"/>
                <a:cs typeface="Tahoma"/>
              </a:rPr>
              <a:t> </a:t>
            </a:r>
            <a:r>
              <a:rPr b="1" spc="-57" dirty="0">
                <a:latin typeface="Tahoma"/>
                <a:cs typeface="Tahoma"/>
              </a:rPr>
              <a:t>?  </a:t>
            </a:r>
            <a:r>
              <a:rPr b="1" spc="108" dirty="0">
                <a:latin typeface="Tahoma"/>
                <a:cs typeface="Tahoma"/>
              </a:rPr>
              <a:t>Q</a:t>
            </a:r>
            <a:r>
              <a:rPr b="1" spc="-23" dirty="0">
                <a:latin typeface="Tahoma"/>
                <a:cs typeface="Tahoma"/>
              </a:rPr>
              <a:t>UEL</a:t>
            </a:r>
            <a:r>
              <a:rPr b="1" spc="-46" dirty="0">
                <a:latin typeface="Tahoma"/>
                <a:cs typeface="Tahoma"/>
              </a:rPr>
              <a:t> </a:t>
            </a:r>
            <a:r>
              <a:rPr b="1" spc="-57" dirty="0">
                <a:latin typeface="Tahoma"/>
                <a:cs typeface="Tahoma"/>
              </a:rPr>
              <a:t>B</a:t>
            </a:r>
            <a:r>
              <a:rPr b="1" spc="91" dirty="0">
                <a:latin typeface="Tahoma"/>
                <a:cs typeface="Tahoma"/>
              </a:rPr>
              <a:t>A</a:t>
            </a:r>
            <a:r>
              <a:rPr b="1" spc="108" dirty="0">
                <a:latin typeface="Tahoma"/>
                <a:cs typeface="Tahoma"/>
              </a:rPr>
              <a:t>C</a:t>
            </a:r>
            <a:r>
              <a:rPr b="1" spc="-46" dirty="0">
                <a:latin typeface="Tahoma"/>
                <a:cs typeface="Tahoma"/>
              </a:rPr>
              <a:t> </a:t>
            </a:r>
            <a:r>
              <a:rPr b="1" spc="-29" dirty="0">
                <a:latin typeface="Tahoma"/>
                <a:cs typeface="Tahoma"/>
              </a:rPr>
              <a:t>CHOISIR</a:t>
            </a:r>
            <a:r>
              <a:rPr b="1" spc="-308" dirty="0">
                <a:latin typeface="Tahoma"/>
                <a:cs typeface="Tahoma"/>
              </a:rPr>
              <a:t> </a:t>
            </a:r>
            <a:r>
              <a:rPr b="1" spc="-80" dirty="0">
                <a:latin typeface="Tahoma"/>
                <a:cs typeface="Tahoma"/>
              </a:rPr>
              <a:t>?</a:t>
            </a:r>
            <a:endParaRPr>
              <a:latin typeface="Tahoma"/>
              <a:cs typeface="Tahoma"/>
            </a:endParaRPr>
          </a:p>
          <a:p>
            <a:pPr marL="43418">
              <a:lnSpc>
                <a:spcPts val="1710"/>
              </a:lnSpc>
            </a:pPr>
            <a:r>
              <a:rPr sz="1500" b="1" spc="-29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LE</a:t>
            </a:r>
            <a:r>
              <a:rPr sz="1500" b="1" spc="-34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 </a:t>
            </a:r>
            <a:r>
              <a:rPr sz="1500" b="1" spc="-46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B</a:t>
            </a:r>
            <a:r>
              <a:rPr sz="1500" b="1" spc="74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A</a:t>
            </a:r>
            <a:r>
              <a:rPr sz="1500" b="1" spc="11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C,</a:t>
            </a:r>
            <a:r>
              <a:rPr sz="1500" b="1" spc="-34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 </a:t>
            </a:r>
            <a:r>
              <a:rPr sz="1500" b="1" spc="6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C’EST</a:t>
            </a:r>
            <a:r>
              <a:rPr sz="1500" b="1" spc="-34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 </a:t>
            </a:r>
            <a:r>
              <a:rPr sz="1500" b="1" spc="86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Q</a:t>
            </a:r>
            <a:r>
              <a:rPr sz="1500" b="1" spc="11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U</a:t>
            </a:r>
            <a:r>
              <a:rPr sz="1500" b="1" spc="-46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OI</a:t>
            </a:r>
            <a:r>
              <a:rPr sz="1500" b="1" spc="-251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 </a:t>
            </a:r>
            <a:r>
              <a:rPr sz="1500" b="1" spc="-68" dirty="0">
                <a:solidFill>
                  <a:srgbClr val="000091"/>
                </a:solidFill>
                <a:latin typeface="Tahoma"/>
                <a:cs typeface="Tahoma"/>
                <a:hlinkClick r:id="rId11"/>
              </a:rPr>
              <a:t>?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5122255" y="7066542"/>
            <a:ext cx="2748991" cy="178779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r>
              <a:t>   </a:t>
            </a:r>
            <a:r>
              <a:rPr spc="-17"/>
              <a:t> </a:t>
            </a:r>
            <a:r>
              <a:rPr spc="46"/>
              <a:t> </a:t>
            </a:r>
            <a:r>
              <a:rPr spc="-6"/>
              <a:t>RETOUR</a:t>
            </a:r>
            <a:r>
              <a:rPr spc="-80"/>
              <a:t> </a:t>
            </a:r>
            <a:r>
              <a:rPr spc="-11"/>
              <a:t>SOMMAIRE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82242" y="3018679"/>
            <a:ext cx="2933640" cy="614778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14472" marR="5791">
              <a:spcBef>
                <a:spcPts val="114"/>
              </a:spcBef>
            </a:pPr>
            <a:r>
              <a:rPr sz="1300" spc="11" dirty="0">
                <a:latin typeface="Verdana"/>
                <a:cs typeface="Verdana"/>
              </a:rPr>
              <a:t>Qu</a:t>
            </a:r>
            <a:r>
              <a:rPr sz="1300" spc="-68" dirty="0">
                <a:latin typeface="Verdana"/>
                <a:cs typeface="Verdana"/>
              </a:rPr>
              <a:t>’</a:t>
            </a:r>
            <a:r>
              <a:rPr sz="1300" spc="-29" dirty="0">
                <a:latin typeface="Verdana"/>
                <a:cs typeface="Verdana"/>
              </a:rPr>
              <a:t>e</a:t>
            </a:r>
            <a:r>
              <a:rPr sz="1300" spc="-103" dirty="0">
                <a:latin typeface="Verdana"/>
                <a:cs typeface="Verdana"/>
              </a:rPr>
              <a:t>s</a:t>
            </a:r>
            <a:r>
              <a:rPr sz="1300" spc="-17" dirty="0">
                <a:latin typeface="Verdana"/>
                <a:cs typeface="Verdana"/>
              </a:rPr>
              <a:t>t</a:t>
            </a:r>
            <a:r>
              <a:rPr sz="1300" spc="-160" dirty="0">
                <a:latin typeface="Verdana"/>
                <a:cs typeface="Verdana"/>
              </a:rPr>
              <a:t>-</a:t>
            </a:r>
            <a:r>
              <a:rPr sz="1300" spc="17" dirty="0">
                <a:latin typeface="Verdana"/>
                <a:cs typeface="Verdana"/>
              </a:rPr>
              <a:t>c</a:t>
            </a:r>
            <a:r>
              <a:rPr sz="1300" spc="-23" dirty="0">
                <a:latin typeface="Verdana"/>
                <a:cs typeface="Verdana"/>
              </a:rPr>
              <a:t>e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6" dirty="0">
                <a:latin typeface="Verdana"/>
                <a:cs typeface="Verdana"/>
              </a:rPr>
              <a:t>que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17" dirty="0">
                <a:latin typeface="Verdana"/>
                <a:cs typeface="Verdana"/>
              </a:rPr>
              <a:t>le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34" dirty="0">
                <a:latin typeface="Verdana"/>
                <a:cs typeface="Verdana"/>
              </a:rPr>
              <a:t>b</a:t>
            </a:r>
            <a:r>
              <a:rPr sz="1300" dirty="0">
                <a:latin typeface="Verdana"/>
                <a:cs typeface="Verdana"/>
              </a:rPr>
              <a:t>ac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114" dirty="0">
                <a:latin typeface="Verdana"/>
                <a:cs typeface="Verdana"/>
              </a:rPr>
              <a:t>g</a:t>
            </a:r>
            <a:r>
              <a:rPr sz="1300" spc="-29" dirty="0">
                <a:latin typeface="Verdana"/>
                <a:cs typeface="Verdana"/>
              </a:rPr>
              <a:t>éné</a:t>
            </a:r>
            <a:r>
              <a:rPr sz="1300" spc="-46" dirty="0">
                <a:latin typeface="Verdana"/>
                <a:cs typeface="Verdana"/>
              </a:rPr>
              <a:t>r</a:t>
            </a:r>
            <a:r>
              <a:rPr sz="1300" spc="-63" dirty="0">
                <a:latin typeface="Verdana"/>
                <a:cs typeface="Verdana"/>
              </a:rPr>
              <a:t>al,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17" dirty="0">
                <a:latin typeface="Verdana"/>
                <a:cs typeface="Verdana"/>
              </a:rPr>
              <a:t>le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34" dirty="0">
                <a:latin typeface="Verdana"/>
                <a:cs typeface="Verdana"/>
              </a:rPr>
              <a:t>b</a:t>
            </a:r>
            <a:r>
              <a:rPr sz="1300" dirty="0">
                <a:latin typeface="Verdana"/>
                <a:cs typeface="Verdana"/>
              </a:rPr>
              <a:t>ac  </a:t>
            </a:r>
            <a:r>
              <a:rPr sz="1300" spc="-17" dirty="0">
                <a:latin typeface="Verdana"/>
                <a:cs typeface="Verdana"/>
              </a:rPr>
              <a:t>technologique,</a:t>
            </a:r>
            <a:r>
              <a:rPr sz="1300" spc="-97" dirty="0">
                <a:latin typeface="Verdana"/>
                <a:cs typeface="Verdana"/>
              </a:rPr>
              <a:t> </a:t>
            </a:r>
            <a:r>
              <a:rPr sz="1300" spc="-17" dirty="0">
                <a:latin typeface="Verdana"/>
                <a:cs typeface="Verdana"/>
              </a:rPr>
              <a:t>le</a:t>
            </a:r>
            <a:r>
              <a:rPr sz="1300" spc="-97" dirty="0">
                <a:latin typeface="Verdana"/>
                <a:cs typeface="Verdana"/>
              </a:rPr>
              <a:t> </a:t>
            </a:r>
            <a:r>
              <a:rPr sz="1300" spc="11" dirty="0">
                <a:latin typeface="Verdana"/>
                <a:cs typeface="Verdana"/>
              </a:rPr>
              <a:t>bac</a:t>
            </a:r>
            <a:r>
              <a:rPr sz="1300" spc="-97" dirty="0">
                <a:latin typeface="Verdana"/>
                <a:cs typeface="Verdana"/>
              </a:rPr>
              <a:t> </a:t>
            </a:r>
            <a:r>
              <a:rPr sz="1300" spc="-23" dirty="0">
                <a:latin typeface="Verdana"/>
                <a:cs typeface="Verdana"/>
              </a:rPr>
              <a:t>professionnel</a:t>
            </a:r>
            <a:r>
              <a:rPr sz="1300" spc="-279" dirty="0">
                <a:latin typeface="Verdana"/>
                <a:cs typeface="Verdana"/>
              </a:rPr>
              <a:t> </a:t>
            </a:r>
            <a:r>
              <a:rPr sz="1300" spc="-51" dirty="0">
                <a:latin typeface="Verdana"/>
                <a:cs typeface="Verdana"/>
              </a:rPr>
              <a:t>?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2580" y="5912169"/>
            <a:ext cx="3692264" cy="322390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>
              <a:spcBef>
                <a:spcPts val="114"/>
              </a:spcBef>
            </a:pPr>
            <a:r>
              <a:rPr sz="1000" b="1" spc="-11" dirty="0">
                <a:latin typeface="Tahoma"/>
                <a:cs typeface="Tahoma"/>
              </a:rPr>
              <a:t>N.</a:t>
            </a:r>
            <a:r>
              <a:rPr sz="1000" b="1" spc="-34" dirty="0">
                <a:latin typeface="Tahoma"/>
                <a:cs typeface="Tahoma"/>
              </a:rPr>
              <a:t>B</a:t>
            </a:r>
            <a:r>
              <a:rPr sz="1000" b="1" spc="-46" dirty="0">
                <a:latin typeface="Tahoma"/>
                <a:cs typeface="Tahoma"/>
              </a:rPr>
              <a:t>.</a:t>
            </a:r>
            <a:r>
              <a:rPr sz="1000" b="1" spc="-177" dirty="0">
                <a:latin typeface="Tahoma"/>
                <a:cs typeface="Tahoma"/>
              </a:rPr>
              <a:t> </a:t>
            </a:r>
            <a:r>
              <a:rPr sz="1000" b="1" spc="-97" dirty="0">
                <a:latin typeface="Tahoma"/>
                <a:cs typeface="Tahoma"/>
              </a:rPr>
              <a:t>:</a:t>
            </a:r>
            <a:r>
              <a:rPr sz="1000" b="1" spc="-29" dirty="0">
                <a:latin typeface="Tahoma"/>
                <a:cs typeface="Tahoma"/>
              </a:rPr>
              <a:t> </a:t>
            </a:r>
            <a:r>
              <a:rPr sz="1000" spc="-11" dirty="0">
                <a:latin typeface="Verdana"/>
                <a:cs typeface="Verdana"/>
              </a:rPr>
              <a:t>l</a:t>
            </a:r>
            <a:r>
              <a:rPr sz="1000" spc="-57" dirty="0">
                <a:latin typeface="Verdana"/>
                <a:cs typeface="Verdana"/>
              </a:rPr>
              <a:t>’</a:t>
            </a:r>
            <a:r>
              <a:rPr sz="1000" spc="34" dirty="0">
                <a:latin typeface="Verdana"/>
                <a:cs typeface="Verdana"/>
              </a:rPr>
              <a:t>o</a:t>
            </a:r>
            <a:r>
              <a:rPr sz="1000" spc="23" dirty="0">
                <a:latin typeface="Verdana"/>
                <a:cs typeface="Verdana"/>
              </a:rPr>
              <a:t>b</a:t>
            </a:r>
            <a:r>
              <a:rPr sz="1000" spc="11" dirty="0">
                <a:latin typeface="Verdana"/>
                <a:cs typeface="Verdana"/>
              </a:rPr>
              <a:t>t</a:t>
            </a:r>
            <a:r>
              <a:rPr sz="1000" dirty="0">
                <a:latin typeface="Verdana"/>
                <a:cs typeface="Verdana"/>
              </a:rPr>
              <a:t>ention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du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40" dirty="0">
                <a:latin typeface="Verdana"/>
                <a:cs typeface="Verdana"/>
              </a:rPr>
              <a:t>C</a:t>
            </a:r>
            <a:r>
              <a:rPr sz="1000" spc="11" dirty="0">
                <a:latin typeface="Verdana"/>
                <a:cs typeface="Verdana"/>
              </a:rPr>
              <a:t>AP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34" dirty="0">
                <a:latin typeface="Verdana"/>
                <a:cs typeface="Verdana"/>
              </a:rPr>
              <a:t>p</a:t>
            </a:r>
            <a:r>
              <a:rPr sz="1000" spc="-29" dirty="0">
                <a:latin typeface="Verdana"/>
                <a:cs typeface="Verdana"/>
              </a:rPr>
              <a:t>erme</a:t>
            </a:r>
            <a:r>
              <a:rPr sz="1000" spc="23" dirty="0">
                <a:latin typeface="Verdana"/>
                <a:cs typeface="Verdana"/>
              </a:rPr>
              <a:t>t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-46" dirty="0">
                <a:latin typeface="Verdana"/>
                <a:cs typeface="Verdana"/>
              </a:rPr>
              <a:t>à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-11" dirty="0">
                <a:latin typeface="Verdana"/>
                <a:cs typeface="Verdana"/>
              </a:rPr>
              <a:t>l</a:t>
            </a:r>
            <a:r>
              <a:rPr sz="1000" spc="-57" dirty="0">
                <a:latin typeface="Verdana"/>
                <a:cs typeface="Verdana"/>
              </a:rPr>
              <a:t>’</a:t>
            </a:r>
            <a:r>
              <a:rPr sz="1000" spc="-17" dirty="0">
                <a:latin typeface="Verdana"/>
                <a:cs typeface="Verdana"/>
              </a:rPr>
              <a:t>él</a:t>
            </a:r>
            <a:r>
              <a:rPr sz="1000" spc="-23" dirty="0">
                <a:latin typeface="Verdana"/>
                <a:cs typeface="Verdana"/>
              </a:rPr>
              <a:t>è</a:t>
            </a:r>
            <a:r>
              <a:rPr sz="1000" spc="-74" dirty="0">
                <a:latin typeface="Verdana"/>
                <a:cs typeface="Verdana"/>
              </a:rPr>
              <a:t>v</a:t>
            </a:r>
            <a:r>
              <a:rPr sz="1000" spc="-17" dirty="0">
                <a:latin typeface="Verdana"/>
                <a:cs typeface="Verdana"/>
              </a:rPr>
              <a:t>e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34" dirty="0">
                <a:latin typeface="Verdana"/>
                <a:cs typeface="Verdana"/>
              </a:rPr>
              <a:t>d</a:t>
            </a:r>
            <a:r>
              <a:rPr sz="1000" dirty="0">
                <a:latin typeface="Verdana"/>
                <a:cs typeface="Verdana"/>
              </a:rPr>
              <a:t>’in</a:t>
            </a:r>
            <a:r>
              <a:rPr sz="1000" spc="-11" dirty="0">
                <a:latin typeface="Verdana"/>
                <a:cs typeface="Verdana"/>
              </a:rPr>
              <a:t>t</a:t>
            </a:r>
            <a:r>
              <a:rPr sz="1000" spc="-23" dirty="0">
                <a:latin typeface="Verdana"/>
                <a:cs typeface="Verdana"/>
              </a:rPr>
              <a:t>é</a:t>
            </a:r>
            <a:r>
              <a:rPr sz="1000" spc="-63" dirty="0">
                <a:latin typeface="Verdana"/>
                <a:cs typeface="Verdana"/>
              </a:rPr>
              <a:t>g</a:t>
            </a:r>
            <a:r>
              <a:rPr sz="1000" spc="-80" dirty="0">
                <a:latin typeface="Verdana"/>
                <a:cs typeface="Verdana"/>
              </a:rPr>
              <a:t>r</a:t>
            </a:r>
            <a:r>
              <a:rPr sz="1000" spc="-23" dirty="0">
                <a:latin typeface="Verdana"/>
                <a:cs typeface="Verdana"/>
              </a:rPr>
              <a:t>er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-17" dirty="0">
                <a:latin typeface="Verdana"/>
                <a:cs typeface="Verdana"/>
              </a:rPr>
              <a:t>une  </a:t>
            </a:r>
            <a:r>
              <a:rPr sz="1000" spc="-23" dirty="0">
                <a:latin typeface="Verdana"/>
                <a:cs typeface="Verdana"/>
              </a:rPr>
              <a:t>cla</a:t>
            </a:r>
            <a:r>
              <a:rPr sz="1000" spc="-34" dirty="0">
                <a:latin typeface="Verdana"/>
                <a:cs typeface="Verdana"/>
              </a:rPr>
              <a:t>s</a:t>
            </a:r>
            <a:r>
              <a:rPr sz="1000" spc="-97" dirty="0">
                <a:latin typeface="Verdana"/>
                <a:cs typeface="Verdana"/>
              </a:rPr>
              <a:t>s</a:t>
            </a:r>
            <a:r>
              <a:rPr sz="1000" spc="-17" dirty="0">
                <a:latin typeface="Verdana"/>
                <a:cs typeface="Verdana"/>
              </a:rPr>
              <a:t>e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6" dirty="0">
                <a:latin typeface="Verdana"/>
                <a:cs typeface="Verdana"/>
              </a:rPr>
              <a:t>de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-188" dirty="0">
                <a:latin typeface="Verdana"/>
                <a:cs typeface="Verdana"/>
              </a:rPr>
              <a:t>1</a:t>
            </a:r>
            <a:r>
              <a:rPr sz="900" spc="-34" baseline="27777" dirty="0">
                <a:latin typeface="Verdana"/>
                <a:cs typeface="Verdana"/>
              </a:rPr>
              <a:t>r</a:t>
            </a:r>
            <a:r>
              <a:rPr sz="900" baseline="27777" dirty="0">
                <a:latin typeface="Verdana"/>
                <a:cs typeface="Verdana"/>
              </a:rPr>
              <a:t>e</a:t>
            </a:r>
            <a:r>
              <a:rPr sz="900" spc="111" baseline="27777" dirty="0">
                <a:latin typeface="Verdana"/>
                <a:cs typeface="Verdana"/>
              </a:rPr>
              <a:t> </a:t>
            </a:r>
            <a:r>
              <a:rPr sz="1000" spc="23" dirty="0">
                <a:latin typeface="Verdana"/>
                <a:cs typeface="Verdana"/>
              </a:rPr>
              <a:t>b</a:t>
            </a:r>
            <a:r>
              <a:rPr sz="1000" dirty="0">
                <a:latin typeface="Verdana"/>
                <a:cs typeface="Verdana"/>
              </a:rPr>
              <a:t>ac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p</a:t>
            </a:r>
            <a:r>
              <a:rPr sz="1000" spc="-34" dirty="0">
                <a:latin typeface="Verdana"/>
                <a:cs typeface="Verdana"/>
              </a:rPr>
              <a:t>r</a:t>
            </a:r>
            <a:r>
              <a:rPr sz="1000" spc="-6" dirty="0">
                <a:latin typeface="Verdana"/>
                <a:cs typeface="Verdana"/>
              </a:rPr>
              <a:t>o</a:t>
            </a:r>
            <a:r>
              <a:rPr sz="1000" spc="-97" dirty="0">
                <a:latin typeface="Verdana"/>
                <a:cs typeface="Verdana"/>
              </a:rPr>
              <a:t>,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-29" dirty="0">
                <a:latin typeface="Verdana"/>
                <a:cs typeface="Verdana"/>
              </a:rPr>
              <a:t>dans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-23" dirty="0">
                <a:latin typeface="Verdana"/>
                <a:cs typeface="Verdana"/>
              </a:rPr>
              <a:t>une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-23" dirty="0">
                <a:latin typeface="Verdana"/>
                <a:cs typeface="Verdana"/>
              </a:rPr>
              <a:t>même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f</a:t>
            </a:r>
            <a:r>
              <a:rPr sz="1000" spc="-23" dirty="0">
                <a:latin typeface="Verdana"/>
                <a:cs typeface="Verdana"/>
              </a:rPr>
              <a:t>amille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6" dirty="0">
                <a:latin typeface="Verdana"/>
                <a:cs typeface="Verdana"/>
              </a:rPr>
              <a:t>de</a:t>
            </a:r>
            <a:r>
              <a:rPr sz="1000" spc="-86" dirty="0">
                <a:latin typeface="Verdana"/>
                <a:cs typeface="Verdana"/>
              </a:rPr>
              <a:t> </a:t>
            </a:r>
            <a:r>
              <a:rPr sz="1000" spc="-29" dirty="0">
                <a:latin typeface="Verdana"/>
                <a:cs typeface="Verdana"/>
              </a:rPr>
              <a:t>m</a:t>
            </a:r>
            <a:r>
              <a:rPr sz="1000" spc="-23" dirty="0">
                <a:latin typeface="Verdana"/>
                <a:cs typeface="Verdana"/>
              </a:rPr>
              <a:t>étier</a:t>
            </a:r>
            <a:r>
              <a:rPr sz="1000" spc="-46" dirty="0">
                <a:latin typeface="Verdana"/>
                <a:cs typeface="Verdana"/>
              </a:rPr>
              <a:t>s</a:t>
            </a:r>
            <a:r>
              <a:rPr sz="1000" spc="-97" dirty="0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65704" y="1190627"/>
            <a:ext cx="4865423" cy="2207265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14472">
              <a:spcBef>
                <a:spcPts val="114"/>
              </a:spcBef>
            </a:pPr>
            <a:r>
              <a:rPr sz="1600" b="1" dirty="0">
                <a:solidFill>
                  <a:srgbClr val="E1000F"/>
                </a:solidFill>
                <a:latin typeface="Tahoma"/>
                <a:cs typeface="Tahoma"/>
              </a:rPr>
              <a:t>POUR</a:t>
            </a:r>
            <a:r>
              <a:rPr sz="1600" b="1" spc="-57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600" b="1" spc="-6" dirty="0">
                <a:solidFill>
                  <a:srgbClr val="E1000F"/>
                </a:solidFill>
                <a:latin typeface="Tahoma"/>
                <a:cs typeface="Tahoma"/>
              </a:rPr>
              <a:t>ALLER</a:t>
            </a:r>
            <a:r>
              <a:rPr sz="1600" b="1" spc="-51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600" b="1" spc="-46" dirty="0">
                <a:solidFill>
                  <a:srgbClr val="E1000F"/>
                </a:solidFill>
                <a:latin typeface="Tahoma"/>
                <a:cs typeface="Tahoma"/>
              </a:rPr>
              <a:t>PLUS</a:t>
            </a:r>
            <a:r>
              <a:rPr sz="1600" b="1" spc="-51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600" b="1" spc="-11" dirty="0">
                <a:solidFill>
                  <a:srgbClr val="E1000F"/>
                </a:solidFill>
                <a:latin typeface="Tahoma"/>
                <a:cs typeface="Tahoma"/>
              </a:rPr>
              <a:t>LOIN</a:t>
            </a:r>
            <a:endParaRPr sz="1600">
              <a:latin typeface="Tahoma"/>
              <a:cs typeface="Tahoma"/>
            </a:endParaRPr>
          </a:p>
          <a:p>
            <a:pPr marL="14472" marR="1463207">
              <a:lnSpc>
                <a:spcPct val="101200"/>
              </a:lnSpc>
            </a:pPr>
            <a:r>
              <a:rPr sz="1600" b="1" spc="-29" dirty="0">
                <a:latin typeface="Tahoma"/>
                <a:cs typeface="Tahoma"/>
              </a:rPr>
              <a:t>T</a:t>
            </a:r>
            <a:r>
              <a:rPr sz="1600" b="1" spc="-40" dirty="0">
                <a:latin typeface="Tahoma"/>
                <a:cs typeface="Tahoma"/>
              </a:rPr>
              <a:t>R</a:t>
            </a:r>
            <a:r>
              <a:rPr sz="1600" b="1" spc="-68" dirty="0">
                <a:latin typeface="Tahoma"/>
                <a:cs typeface="Tahoma"/>
              </a:rPr>
              <a:t>OIS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-80" dirty="0">
                <a:latin typeface="Tahoma"/>
                <a:cs typeface="Tahoma"/>
              </a:rPr>
              <a:t>SITES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-63" dirty="0">
                <a:latin typeface="Tahoma"/>
                <a:cs typeface="Tahoma"/>
              </a:rPr>
              <a:t>P</a:t>
            </a:r>
            <a:r>
              <a:rPr sz="1600" b="1" spc="103" dirty="0">
                <a:latin typeface="Tahoma"/>
                <a:cs typeface="Tahoma"/>
              </a:rPr>
              <a:t>O</a:t>
            </a:r>
            <a:r>
              <a:rPr sz="1600" b="1" spc="-51" dirty="0">
                <a:latin typeface="Tahoma"/>
                <a:cs typeface="Tahoma"/>
              </a:rPr>
              <a:t>UR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103" dirty="0">
                <a:latin typeface="Tahoma"/>
                <a:cs typeface="Tahoma"/>
              </a:rPr>
              <a:t>C</a:t>
            </a:r>
            <a:r>
              <a:rPr sz="1600" b="1" spc="46" dirty="0">
                <a:latin typeface="Tahoma"/>
                <a:cs typeface="Tahoma"/>
              </a:rPr>
              <a:t>ON</a:t>
            </a:r>
            <a:r>
              <a:rPr sz="1600" b="1" spc="29" dirty="0">
                <a:latin typeface="Tahoma"/>
                <a:cs typeface="Tahoma"/>
              </a:rPr>
              <a:t>S</a:t>
            </a:r>
            <a:r>
              <a:rPr sz="1600" b="1" spc="-29" dirty="0">
                <a:latin typeface="Tahoma"/>
                <a:cs typeface="Tahoma"/>
              </a:rPr>
              <a:t>T</a:t>
            </a:r>
            <a:r>
              <a:rPr sz="1600" b="1" spc="-51" dirty="0">
                <a:latin typeface="Tahoma"/>
                <a:cs typeface="Tahoma"/>
              </a:rPr>
              <a:t>R</a:t>
            </a:r>
            <a:r>
              <a:rPr sz="1600" b="1" spc="-80" dirty="0">
                <a:latin typeface="Tahoma"/>
                <a:cs typeface="Tahoma"/>
              </a:rPr>
              <a:t>UIRE  </a:t>
            </a:r>
            <a:r>
              <a:rPr sz="1600" b="1" spc="40" dirty="0">
                <a:latin typeface="Tahoma"/>
                <a:cs typeface="Tahoma"/>
              </a:rPr>
              <a:t>SON</a:t>
            </a:r>
            <a:r>
              <a:rPr sz="1600" b="1" spc="-46" dirty="0">
                <a:latin typeface="Tahoma"/>
                <a:cs typeface="Tahoma"/>
              </a:rPr>
              <a:t> </a:t>
            </a:r>
            <a:r>
              <a:rPr sz="1600" b="1" spc="-51" dirty="0">
                <a:latin typeface="Tahoma"/>
                <a:cs typeface="Tahoma"/>
              </a:rPr>
              <a:t>PROJET</a:t>
            </a:r>
            <a:r>
              <a:rPr sz="1600" b="1" spc="-46" dirty="0">
                <a:latin typeface="Tahoma"/>
                <a:cs typeface="Tahoma"/>
              </a:rPr>
              <a:t> </a:t>
            </a:r>
            <a:r>
              <a:rPr sz="1600" b="1" spc="-29" dirty="0">
                <a:latin typeface="Tahoma"/>
                <a:cs typeface="Tahoma"/>
              </a:rPr>
              <a:t>D’AVENIR</a:t>
            </a:r>
            <a:endParaRPr sz="1600">
              <a:latin typeface="Tahoma"/>
              <a:cs typeface="Tahoma"/>
            </a:endParaRPr>
          </a:p>
          <a:p>
            <a:pPr marL="14472" marR="408858">
              <a:lnSpc>
                <a:spcPts val="1482"/>
              </a:lnSpc>
              <a:spcBef>
                <a:spcPts val="546"/>
              </a:spcBef>
            </a:pPr>
            <a:r>
              <a:rPr sz="1300" b="1" spc="-34" dirty="0">
                <a:latin typeface="Tahoma"/>
                <a:cs typeface="Tahoma"/>
              </a:rPr>
              <a:t>L’Onisep </a:t>
            </a:r>
            <a:r>
              <a:rPr sz="1300" b="1" spc="-6" dirty="0">
                <a:latin typeface="Tahoma"/>
                <a:cs typeface="Tahoma"/>
              </a:rPr>
              <a:t>offre </a:t>
            </a:r>
            <a:r>
              <a:rPr sz="1300" b="1" spc="-29" dirty="0">
                <a:latin typeface="Tahoma"/>
                <a:cs typeface="Tahoma"/>
              </a:rPr>
              <a:t>trois </a:t>
            </a:r>
            <a:r>
              <a:rPr sz="1300" b="1" spc="-34" dirty="0">
                <a:latin typeface="Tahoma"/>
                <a:cs typeface="Tahoma"/>
              </a:rPr>
              <a:t>espaces </a:t>
            </a:r>
            <a:r>
              <a:rPr sz="1300" b="1" spc="-17" dirty="0">
                <a:latin typeface="Tahoma"/>
                <a:cs typeface="Tahoma"/>
              </a:rPr>
              <a:t>dédiés </a:t>
            </a:r>
            <a:r>
              <a:rPr sz="1300" dirty="0">
                <a:latin typeface="Verdana"/>
                <a:cs typeface="Verdana"/>
              </a:rPr>
              <a:t>pour </a:t>
            </a:r>
            <a:r>
              <a:rPr sz="1300" spc="-17" dirty="0">
                <a:latin typeface="Verdana"/>
                <a:cs typeface="Verdana"/>
              </a:rPr>
              <a:t>accompagner </a:t>
            </a:r>
            <a:r>
              <a:rPr sz="1300" spc="-11" dirty="0">
                <a:latin typeface="Verdana"/>
                <a:cs typeface="Verdana"/>
              </a:rPr>
              <a:t> l</a:t>
            </a:r>
            <a:r>
              <a:rPr sz="1300" spc="-29" dirty="0">
                <a:latin typeface="Verdana"/>
                <a:cs typeface="Verdana"/>
              </a:rPr>
              <a:t>e</a:t>
            </a:r>
            <a:r>
              <a:rPr sz="1300" spc="-103" dirty="0">
                <a:latin typeface="Verdana"/>
                <a:cs typeface="Verdana"/>
              </a:rPr>
              <a:t>s </a:t>
            </a:r>
            <a:r>
              <a:rPr sz="1300" spc="-17" dirty="0">
                <a:latin typeface="Verdana"/>
                <a:cs typeface="Verdana"/>
              </a:rPr>
              <a:t>él</a:t>
            </a:r>
            <a:r>
              <a:rPr sz="1300" spc="-29" dirty="0">
                <a:latin typeface="Verdana"/>
                <a:cs typeface="Verdana"/>
              </a:rPr>
              <a:t>è</a:t>
            </a:r>
            <a:r>
              <a:rPr sz="1300" spc="-86" dirty="0">
                <a:latin typeface="Verdana"/>
                <a:cs typeface="Verdana"/>
              </a:rPr>
              <a:t>v</a:t>
            </a:r>
            <a:r>
              <a:rPr sz="1300" spc="-29" dirty="0">
                <a:latin typeface="Verdana"/>
                <a:cs typeface="Verdana"/>
              </a:rPr>
              <a:t>e</a:t>
            </a:r>
            <a:r>
              <a:rPr sz="1300" spc="-103" dirty="0">
                <a:latin typeface="Verdana"/>
                <a:cs typeface="Verdana"/>
              </a:rPr>
              <a:t>s </a:t>
            </a:r>
            <a:r>
              <a:rPr sz="1300" spc="-34" dirty="0">
                <a:latin typeface="Verdana"/>
                <a:cs typeface="Verdana"/>
              </a:rPr>
              <a:t>dans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17" dirty="0">
                <a:latin typeface="Verdana"/>
                <a:cs typeface="Verdana"/>
              </a:rPr>
              <a:t>l</a:t>
            </a:r>
            <a:r>
              <a:rPr sz="1300" spc="-68" dirty="0">
                <a:latin typeface="Verdana"/>
                <a:cs typeface="Verdana"/>
              </a:rPr>
              <a:t>’</a:t>
            </a:r>
            <a:r>
              <a:rPr sz="1300" spc="-11" dirty="0">
                <a:latin typeface="Verdana"/>
                <a:cs typeface="Verdana"/>
              </a:rPr>
              <a:t>éla</a:t>
            </a:r>
            <a:r>
              <a:rPr sz="1300" spc="-6" dirty="0">
                <a:latin typeface="Verdana"/>
                <a:cs typeface="Verdana"/>
              </a:rPr>
              <a:t>b</a:t>
            </a:r>
            <a:r>
              <a:rPr sz="1300" dirty="0">
                <a:latin typeface="Verdana"/>
                <a:cs typeface="Verdana"/>
              </a:rPr>
              <a:t>o</a:t>
            </a:r>
            <a:r>
              <a:rPr sz="1300" spc="-29" dirty="0">
                <a:latin typeface="Verdana"/>
                <a:cs typeface="Verdana"/>
              </a:rPr>
              <a:t>r</a:t>
            </a:r>
            <a:r>
              <a:rPr sz="1300" spc="-6" dirty="0">
                <a:latin typeface="Verdana"/>
                <a:cs typeface="Verdana"/>
              </a:rPr>
              <a:t>ation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11" dirty="0">
                <a:latin typeface="Verdana"/>
                <a:cs typeface="Verdana"/>
              </a:rPr>
              <a:t>de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11" dirty="0">
                <a:latin typeface="Verdana"/>
                <a:cs typeface="Verdana"/>
              </a:rPr>
              <a:t>l</a:t>
            </a:r>
            <a:r>
              <a:rPr sz="1300" spc="-34" dirty="0">
                <a:latin typeface="Verdana"/>
                <a:cs typeface="Verdana"/>
              </a:rPr>
              <a:t>e</a:t>
            </a:r>
            <a:r>
              <a:rPr sz="1300" spc="-40" dirty="0">
                <a:latin typeface="Verdana"/>
                <a:cs typeface="Verdana"/>
              </a:rPr>
              <a:t>ur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</a:t>
            </a:r>
            <a:r>
              <a:rPr sz="1300" spc="-40" dirty="0">
                <a:latin typeface="Verdana"/>
                <a:cs typeface="Verdana"/>
              </a:rPr>
              <a:t>r</a:t>
            </a:r>
            <a:r>
              <a:rPr sz="1300" spc="29" dirty="0">
                <a:latin typeface="Verdana"/>
                <a:cs typeface="Verdana"/>
              </a:rPr>
              <a:t>o</a:t>
            </a:r>
            <a:r>
              <a:rPr sz="1300" spc="-46" dirty="0">
                <a:latin typeface="Verdana"/>
                <a:cs typeface="Verdana"/>
              </a:rPr>
              <a:t>j</a:t>
            </a:r>
            <a:r>
              <a:rPr sz="1300" spc="-86" dirty="0">
                <a:latin typeface="Verdana"/>
                <a:cs typeface="Verdana"/>
              </a:rPr>
              <a:t>e</a:t>
            </a:r>
            <a:r>
              <a:rPr sz="1300" spc="29" dirty="0">
                <a:latin typeface="Verdana"/>
                <a:cs typeface="Verdana"/>
              </a:rPr>
              <a:t>t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d</a:t>
            </a:r>
            <a:r>
              <a:rPr sz="1300" spc="-68" dirty="0">
                <a:latin typeface="Verdana"/>
                <a:cs typeface="Verdana"/>
              </a:rPr>
              <a:t>’</a:t>
            </a:r>
            <a:r>
              <a:rPr sz="1300" spc="-11" dirty="0">
                <a:latin typeface="Verdana"/>
                <a:cs typeface="Verdana"/>
              </a:rPr>
              <a:t>orientation.</a:t>
            </a:r>
            <a:endParaRPr sz="1300">
              <a:latin typeface="Verdana"/>
              <a:cs typeface="Verdana"/>
            </a:endParaRPr>
          </a:p>
          <a:p>
            <a:pPr marL="14472" marR="310442">
              <a:lnSpc>
                <a:spcPts val="1482"/>
              </a:lnSpc>
              <a:spcBef>
                <a:spcPts val="342"/>
              </a:spcBef>
            </a:pPr>
            <a:r>
              <a:rPr sz="1300" b="1" spc="-6" dirty="0">
                <a:latin typeface="Tahoma"/>
                <a:cs typeface="Tahoma"/>
              </a:rPr>
              <a:t>Objectifs</a:t>
            </a:r>
            <a:r>
              <a:rPr sz="1300" b="1" spc="-211" dirty="0">
                <a:latin typeface="Tahoma"/>
                <a:cs typeface="Tahoma"/>
              </a:rPr>
              <a:t> </a:t>
            </a:r>
            <a:r>
              <a:rPr sz="1300" b="1" spc="-120" dirty="0">
                <a:latin typeface="Tahoma"/>
                <a:cs typeface="Tahoma"/>
              </a:rPr>
              <a:t>: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dirty="0">
                <a:latin typeface="Verdana"/>
                <a:cs typeface="Verdana"/>
              </a:rPr>
              <a:t>donner</a:t>
            </a:r>
            <a:r>
              <a:rPr sz="1300" spc="-97" dirty="0">
                <a:latin typeface="Verdana"/>
                <a:cs typeface="Verdana"/>
              </a:rPr>
              <a:t> </a:t>
            </a:r>
            <a:r>
              <a:rPr sz="1300" spc="-29" dirty="0">
                <a:latin typeface="Verdana"/>
                <a:cs typeface="Verdana"/>
              </a:rPr>
              <a:t>des</a:t>
            </a:r>
            <a:r>
              <a:rPr sz="1300" spc="-97" dirty="0">
                <a:latin typeface="Verdana"/>
                <a:cs typeface="Verdana"/>
              </a:rPr>
              <a:t> </a:t>
            </a:r>
            <a:r>
              <a:rPr sz="1300" spc="-17" dirty="0">
                <a:latin typeface="Verdana"/>
                <a:cs typeface="Verdana"/>
              </a:rPr>
              <a:t>informations</a:t>
            </a:r>
            <a:r>
              <a:rPr sz="1300" spc="-97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pour</a:t>
            </a:r>
            <a:r>
              <a:rPr sz="1300" spc="-97" dirty="0">
                <a:latin typeface="Verdana"/>
                <a:cs typeface="Verdana"/>
              </a:rPr>
              <a:t> </a:t>
            </a:r>
            <a:r>
              <a:rPr sz="1300" b="1" spc="-51" dirty="0">
                <a:latin typeface="Tahoma"/>
                <a:cs typeface="Tahoma"/>
              </a:rPr>
              <a:t>mieux</a:t>
            </a:r>
            <a:r>
              <a:rPr sz="1300" b="1" spc="-23" dirty="0">
                <a:latin typeface="Tahoma"/>
                <a:cs typeface="Tahoma"/>
              </a:rPr>
              <a:t> connaître </a:t>
            </a:r>
            <a:r>
              <a:rPr sz="1300" b="1" spc="-353" dirty="0">
                <a:latin typeface="Tahoma"/>
                <a:cs typeface="Tahoma"/>
              </a:rPr>
              <a:t> </a:t>
            </a:r>
            <a:r>
              <a:rPr sz="1300" b="1" spc="-17" dirty="0">
                <a:latin typeface="Tahoma"/>
                <a:cs typeface="Tahoma"/>
              </a:rPr>
              <a:t>l</a:t>
            </a:r>
            <a:r>
              <a:rPr sz="1300" b="1" spc="-46" dirty="0">
                <a:latin typeface="Tahoma"/>
                <a:cs typeface="Tahoma"/>
              </a:rPr>
              <a:t>e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63" dirty="0">
                <a:latin typeface="Tahoma"/>
                <a:cs typeface="Tahoma"/>
              </a:rPr>
              <a:t>v</a:t>
            </a:r>
            <a:r>
              <a:rPr sz="1300" b="1" spc="-11" dirty="0">
                <a:latin typeface="Tahoma"/>
                <a:cs typeface="Tahoma"/>
              </a:rPr>
              <a:t>oi</a:t>
            </a:r>
            <a:r>
              <a:rPr sz="1300" b="1" spc="-23" dirty="0">
                <a:latin typeface="Tahoma"/>
                <a:cs typeface="Tahoma"/>
              </a:rPr>
              <a:t>e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125" dirty="0">
                <a:latin typeface="Tahoma"/>
                <a:cs typeface="Tahoma"/>
              </a:rPr>
              <a:t>g</a:t>
            </a:r>
            <a:r>
              <a:rPr sz="1300" b="1" spc="-29" dirty="0">
                <a:latin typeface="Tahoma"/>
                <a:cs typeface="Tahoma"/>
              </a:rPr>
              <a:t>éné</a:t>
            </a:r>
            <a:r>
              <a:rPr sz="1300" b="1" spc="-57" dirty="0">
                <a:latin typeface="Tahoma"/>
                <a:cs typeface="Tahoma"/>
              </a:rPr>
              <a:t>r</a:t>
            </a:r>
            <a:r>
              <a:rPr sz="1300" b="1" spc="-29" dirty="0">
                <a:latin typeface="Tahoma"/>
                <a:cs typeface="Tahoma"/>
              </a:rPr>
              <a:t>al</a:t>
            </a:r>
            <a:r>
              <a:rPr sz="1300" b="1" spc="-46" dirty="0">
                <a:latin typeface="Tahoma"/>
                <a:cs typeface="Tahoma"/>
              </a:rPr>
              <a:t>e</a:t>
            </a:r>
            <a:r>
              <a:rPr sz="1300" b="1" spc="-57" dirty="0">
                <a:latin typeface="Tahoma"/>
                <a:cs typeface="Tahoma"/>
              </a:rPr>
              <a:t>,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6" dirty="0">
                <a:latin typeface="Tahoma"/>
                <a:cs typeface="Tahoma"/>
              </a:rPr>
              <a:t>t</a:t>
            </a:r>
            <a:r>
              <a:rPr sz="1300" b="1" spc="-29" dirty="0">
                <a:latin typeface="Tahoma"/>
                <a:cs typeface="Tahoma"/>
              </a:rPr>
              <a:t>e</a:t>
            </a:r>
            <a:r>
              <a:rPr sz="1300" b="1" spc="-6" dirty="0">
                <a:latin typeface="Tahoma"/>
                <a:cs typeface="Tahoma"/>
              </a:rPr>
              <a:t>chnol</a:t>
            </a:r>
            <a:r>
              <a:rPr sz="1300" b="1" spc="-17" dirty="0">
                <a:latin typeface="Tahoma"/>
                <a:cs typeface="Tahoma"/>
              </a:rPr>
              <a:t>o</a:t>
            </a:r>
            <a:r>
              <a:rPr sz="1300" b="1" spc="-97" dirty="0">
                <a:latin typeface="Tahoma"/>
                <a:cs typeface="Tahoma"/>
              </a:rPr>
              <a:t>g</a:t>
            </a:r>
            <a:r>
              <a:rPr sz="1300" b="1" spc="-17" dirty="0">
                <a:latin typeface="Tahoma"/>
                <a:cs typeface="Tahoma"/>
              </a:rPr>
              <a:t>ique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29" dirty="0">
                <a:latin typeface="Tahoma"/>
                <a:cs typeface="Tahoma"/>
              </a:rPr>
              <a:t>e</a:t>
            </a:r>
            <a:r>
              <a:rPr sz="1300" b="1" spc="11" dirty="0">
                <a:latin typeface="Tahoma"/>
                <a:cs typeface="Tahoma"/>
              </a:rPr>
              <a:t>t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6">
                <a:latin typeface="Tahoma"/>
                <a:cs typeface="Tahoma"/>
              </a:rPr>
              <a:t>p</a:t>
            </a:r>
            <a:r>
              <a:rPr sz="1300" b="1" spc="-34">
                <a:latin typeface="Tahoma"/>
                <a:cs typeface="Tahoma"/>
              </a:rPr>
              <a:t>r</a:t>
            </a:r>
            <a:r>
              <a:rPr sz="1300" b="1" spc="6">
                <a:latin typeface="Tahoma"/>
                <a:cs typeface="Tahoma"/>
              </a:rPr>
              <a:t>o</a:t>
            </a:r>
            <a:r>
              <a:rPr sz="1300" b="1" spc="-6">
                <a:latin typeface="Tahoma"/>
                <a:cs typeface="Tahoma"/>
              </a:rPr>
              <a:t>f</a:t>
            </a:r>
            <a:r>
              <a:rPr sz="1300" b="1" spc="-34">
                <a:latin typeface="Tahoma"/>
                <a:cs typeface="Tahoma"/>
              </a:rPr>
              <a:t>e</a:t>
            </a:r>
            <a:r>
              <a:rPr sz="1300" b="1" spc="-86">
                <a:latin typeface="Tahoma"/>
                <a:cs typeface="Tahoma"/>
              </a:rPr>
              <a:t>s</a:t>
            </a:r>
            <a:r>
              <a:rPr sz="1300" b="1" spc="-29">
                <a:latin typeface="Tahoma"/>
                <a:cs typeface="Tahoma"/>
              </a:rPr>
              <a:t>sionnelle</a:t>
            </a:r>
            <a:r>
              <a:rPr sz="1300" b="1" spc="-211">
                <a:latin typeface="Tahoma"/>
                <a:cs typeface="Tahoma"/>
              </a:rPr>
              <a:t> </a:t>
            </a:r>
            <a:r>
              <a:rPr sz="1300" b="1" spc="-120">
                <a:latin typeface="Tahoma"/>
                <a:cs typeface="Tahoma"/>
              </a:rPr>
              <a:t>;</a:t>
            </a:r>
            <a:r>
              <a:rPr lang="fr-FR" sz="1300" dirty="0">
                <a:latin typeface="Tahoma"/>
                <a:cs typeface="Tahoma"/>
              </a:rPr>
              <a:t> </a:t>
            </a:r>
            <a:r>
              <a:rPr sz="1300" spc="-11">
                <a:latin typeface="Verdana"/>
                <a:cs typeface="Verdana"/>
              </a:rPr>
              <a:t>fournir</a:t>
            </a:r>
            <a:r>
              <a:rPr sz="1300" spc="-103">
                <a:latin typeface="Verdana"/>
                <a:cs typeface="Verdana"/>
              </a:rPr>
              <a:t> </a:t>
            </a:r>
            <a:r>
              <a:rPr sz="1300" spc="-29" dirty="0">
                <a:latin typeface="Verdana"/>
                <a:cs typeface="Verdana"/>
              </a:rPr>
              <a:t>des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repères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pour</a:t>
            </a:r>
            <a:r>
              <a:rPr sz="1300" spc="-97" dirty="0">
                <a:latin typeface="Verdana"/>
                <a:cs typeface="Verdana"/>
              </a:rPr>
              <a:t> </a:t>
            </a:r>
            <a:r>
              <a:rPr sz="1300" spc="-17" dirty="0">
                <a:latin typeface="Verdana"/>
                <a:cs typeface="Verdana"/>
              </a:rPr>
              <a:t>aider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6" dirty="0">
                <a:latin typeface="Verdana"/>
                <a:cs typeface="Verdana"/>
              </a:rPr>
              <a:t>chacun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57" dirty="0">
                <a:latin typeface="Verdana"/>
                <a:cs typeface="Verdana"/>
              </a:rPr>
              <a:t>à</a:t>
            </a:r>
            <a:r>
              <a:rPr sz="1300" spc="-97" dirty="0">
                <a:latin typeface="Verdana"/>
                <a:cs typeface="Verdana"/>
              </a:rPr>
              <a:t> </a:t>
            </a:r>
            <a:r>
              <a:rPr sz="1300" spc="-23" dirty="0">
                <a:latin typeface="Verdana"/>
                <a:cs typeface="Verdana"/>
              </a:rPr>
              <a:t>construire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29" dirty="0">
                <a:latin typeface="Verdana"/>
                <a:cs typeface="Verdana"/>
              </a:rPr>
              <a:t>son</a:t>
            </a:r>
            <a:r>
              <a:rPr sz="1300" spc="-103" dirty="0">
                <a:latin typeface="Verdana"/>
                <a:cs typeface="Verdana"/>
              </a:rPr>
              <a:t> </a:t>
            </a:r>
            <a:r>
              <a:rPr sz="1300" spc="-29" dirty="0">
                <a:latin typeface="Verdana"/>
                <a:cs typeface="Verdana"/>
              </a:rPr>
              <a:t>projet.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70981" y="421337"/>
            <a:ext cx="2252140" cy="445501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357479" marR="34734" indent="-314786">
              <a:spcBef>
                <a:spcPts val="114"/>
              </a:spcBef>
            </a:pPr>
            <a:r>
              <a:rPr sz="1400" b="1" spc="86" dirty="0">
                <a:latin typeface="Tahoma"/>
                <a:cs typeface="Tahoma"/>
              </a:rPr>
              <a:t>Q</a:t>
            </a:r>
            <a:r>
              <a:rPr sz="1400" b="1" spc="-29" dirty="0">
                <a:latin typeface="Tahoma"/>
                <a:cs typeface="Tahoma"/>
              </a:rPr>
              <a:t>UE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148" dirty="0">
                <a:latin typeface="Tahoma"/>
                <a:cs typeface="Tahoma"/>
              </a:rPr>
              <a:t>F</a:t>
            </a:r>
            <a:r>
              <a:rPr sz="1400" b="1" spc="-57" dirty="0">
                <a:latin typeface="Tahoma"/>
                <a:cs typeface="Tahoma"/>
              </a:rPr>
              <a:t>AIRE</a:t>
            </a:r>
            <a:r>
              <a:rPr sz="1400" b="1" spc="-34" dirty="0">
                <a:latin typeface="Tahoma"/>
                <a:cs typeface="Tahoma"/>
              </a:rPr>
              <a:t> APRÈS </a:t>
            </a:r>
            <a:r>
              <a:rPr sz="1400" b="1" spc="-6" dirty="0">
                <a:latin typeface="Tahoma"/>
                <a:cs typeface="Tahoma"/>
              </a:rPr>
              <a:t>L</a:t>
            </a:r>
            <a:r>
              <a:rPr sz="1400" b="1" spc="80" dirty="0">
                <a:latin typeface="Tahoma"/>
                <a:cs typeface="Tahoma"/>
              </a:rPr>
              <a:t>A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57" dirty="0">
                <a:latin typeface="Tahoma"/>
                <a:cs typeface="Tahoma"/>
              </a:rPr>
              <a:t>3</a:t>
            </a:r>
            <a:r>
              <a:rPr sz="1300" b="1" spc="-42" baseline="27777" dirty="0">
                <a:latin typeface="Tahoma"/>
                <a:cs typeface="Tahoma"/>
              </a:rPr>
              <a:t>E</a:t>
            </a:r>
            <a:r>
              <a:rPr sz="1300" b="1" spc="-102" baseline="27777" dirty="0">
                <a:latin typeface="Tahoma"/>
                <a:cs typeface="Tahoma"/>
              </a:rPr>
              <a:t> </a:t>
            </a:r>
            <a:r>
              <a:rPr sz="1400" b="1" spc="-46" dirty="0">
                <a:latin typeface="Tahoma"/>
                <a:cs typeface="Tahoma"/>
              </a:rPr>
              <a:t>?  </a:t>
            </a:r>
            <a:r>
              <a:rPr sz="1400" b="1" spc="86" dirty="0">
                <a:latin typeface="Tahoma"/>
                <a:cs typeface="Tahoma"/>
              </a:rPr>
              <a:t>Q</a:t>
            </a:r>
            <a:r>
              <a:rPr sz="1400" b="1" spc="-34" dirty="0">
                <a:latin typeface="Tahoma"/>
                <a:cs typeface="Tahoma"/>
              </a:rPr>
              <a:t>UEL </a:t>
            </a:r>
            <a:r>
              <a:rPr sz="1400" b="1" spc="-86" dirty="0">
                <a:latin typeface="Tahoma"/>
                <a:cs typeface="Tahoma"/>
              </a:rPr>
              <a:t>B</a:t>
            </a:r>
            <a:r>
              <a:rPr sz="1400" b="1" spc="57" dirty="0">
                <a:latin typeface="Tahoma"/>
                <a:cs typeface="Tahoma"/>
              </a:rPr>
              <a:t>A</a:t>
            </a:r>
            <a:r>
              <a:rPr sz="1400" b="1" spc="97" dirty="0">
                <a:latin typeface="Tahoma"/>
                <a:cs typeface="Tahoma"/>
              </a:rPr>
              <a:t>C</a:t>
            </a:r>
            <a:r>
              <a:rPr sz="1400" b="1" spc="-34" dirty="0">
                <a:latin typeface="Tahoma"/>
                <a:cs typeface="Tahoma"/>
              </a:rPr>
              <a:t> CHOISIR</a:t>
            </a:r>
            <a:r>
              <a:rPr sz="1400" b="1" spc="-233" dirty="0">
                <a:latin typeface="Tahoma"/>
                <a:cs typeface="Tahoma"/>
              </a:rPr>
              <a:t> </a:t>
            </a:r>
            <a:r>
              <a:rPr sz="1400" b="1" spc="-68" dirty="0">
                <a:latin typeface="Tahoma"/>
                <a:cs typeface="Tahoma"/>
              </a:rPr>
              <a:t>?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3600" b="1" dirty="0">
                <a:solidFill>
                  <a:srgbClr val="0070C0"/>
                </a:solidFill>
              </a:rPr>
              <a:t>Orientation</a:t>
            </a:r>
          </a:p>
          <a:p>
            <a:pPr algn="ctr">
              <a:buNone/>
            </a:pPr>
            <a:endParaRPr lang="fr-FR" sz="36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sz="3600" b="1" dirty="0">
                <a:solidFill>
                  <a:srgbClr val="0070C0"/>
                </a:solidFill>
              </a:rPr>
              <a:t>Affectation </a:t>
            </a:r>
          </a:p>
          <a:p>
            <a:pPr algn="ctr">
              <a:buNone/>
            </a:pPr>
            <a:endParaRPr lang="fr-FR" sz="36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sz="3600" b="1" dirty="0">
                <a:solidFill>
                  <a:srgbClr val="0070C0"/>
                </a:solidFill>
              </a:rPr>
              <a:t>Les calendriers et les démarches à prévoir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70" y="302868"/>
            <a:ext cx="9624060" cy="551429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37451" algn="ctr">
              <a:spcBef>
                <a:spcPts val="100"/>
              </a:spcBef>
            </a:pP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808762" y="1473233"/>
            <a:ext cx="27114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30" dirty="0">
                <a:solidFill>
                  <a:srgbClr val="FDFFFF"/>
                </a:solidFill>
                <a:latin typeface="Verdana"/>
                <a:cs typeface="Verdana"/>
              </a:rPr>
              <a:t>17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8744" y="1241599"/>
            <a:ext cx="7339330" cy="1460014"/>
          </a:xfrm>
          <a:prstGeom prst="rect">
            <a:avLst/>
          </a:prstGeom>
        </p:spPr>
        <p:txBody>
          <a:bodyPr vert="horz" wrap="square" lIns="0" tIns="13330" rIns="0" bIns="0" rtlCol="0">
            <a:spAutoFit/>
          </a:bodyPr>
          <a:lstStyle/>
          <a:p>
            <a:pPr marL="12696">
              <a:spcBef>
                <a:spcPts val="105"/>
              </a:spcBef>
            </a:pPr>
            <a:r>
              <a:rPr spc="-250" dirty="0"/>
              <a:t>3</a:t>
            </a:r>
            <a:r>
              <a:rPr spc="-40" dirty="0"/>
              <a:t> </a:t>
            </a:r>
            <a:r>
              <a:rPr spc="-10" dirty="0"/>
              <a:t>phases</a:t>
            </a:r>
            <a:r>
              <a:rPr spc="-225" dirty="0"/>
              <a:t> </a:t>
            </a:r>
            <a:r>
              <a:rPr spc="-75" dirty="0">
                <a:solidFill>
                  <a:schemeClr val="bg2">
                    <a:lumMod val="50000"/>
                  </a:schemeClr>
                </a:solidFill>
              </a:rPr>
              <a:t>obligatoires</a:t>
            </a:r>
            <a:r>
              <a:rPr spc="-149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pc="-60" dirty="0"/>
              <a:t>pour</a:t>
            </a:r>
            <a:r>
              <a:rPr spc="-135" dirty="0"/>
              <a:t> </a:t>
            </a:r>
            <a:r>
              <a:rPr spc="-55" dirty="0"/>
              <a:t>les</a:t>
            </a:r>
            <a:r>
              <a:rPr spc="-140" dirty="0"/>
              <a:t> </a:t>
            </a:r>
            <a:r>
              <a:rPr spc="-40" dirty="0"/>
              <a:t>parents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8700" y="2867025"/>
            <a:ext cx="8103234" cy="743654"/>
          </a:xfrm>
          <a:prstGeom prst="rect">
            <a:avLst/>
          </a:prstGeom>
        </p:spPr>
        <p:txBody>
          <a:bodyPr vert="horz" wrap="square" lIns="0" tIns="32374" rIns="0" bIns="0" rtlCol="0">
            <a:spAutoFit/>
          </a:bodyPr>
          <a:lstStyle/>
          <a:p>
            <a:pPr marL="337700" marR="30470" indent="-300248">
              <a:lnSpc>
                <a:spcPct val="131500"/>
              </a:lnSpc>
              <a:spcBef>
                <a:spcPts val="254"/>
              </a:spcBef>
              <a:buClr>
                <a:srgbClr val="A52F0F"/>
              </a:buClr>
              <a:buFont typeface="Georgia"/>
              <a:buChar char="&gt;"/>
              <a:tabLst>
                <a:tab pos="412603" algn="l"/>
                <a:tab pos="413238" algn="l"/>
              </a:tabLst>
            </a:pPr>
            <a:r>
              <a:rPr dirty="0"/>
              <a:t>	</a:t>
            </a:r>
            <a:r>
              <a:rPr b="1" spc="-86" dirty="0">
                <a:solidFill>
                  <a:srgbClr val="0070C0"/>
                </a:solidFill>
                <a:latin typeface="Tahoma"/>
                <a:cs typeface="Tahoma"/>
              </a:rPr>
              <a:t>orientation</a:t>
            </a:r>
            <a:r>
              <a:rPr b="1" spc="-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700" spc="-310">
                <a:solidFill>
                  <a:srgbClr val="0070C0"/>
                </a:solidFill>
                <a:latin typeface="Verdana"/>
                <a:cs typeface="Verdana"/>
              </a:rPr>
              <a:t>:</a:t>
            </a:r>
            <a:r>
              <a:rPr sz="1700" spc="-14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fr-FR" sz="1700" spc="-140" dirty="0">
                <a:solidFill>
                  <a:srgbClr val="0070C0"/>
                </a:solidFill>
                <a:latin typeface="Verdana"/>
                <a:cs typeface="Verdana"/>
              </a:rPr>
              <a:t>  </a:t>
            </a:r>
            <a:r>
              <a:rPr sz="1700" spc="-10">
                <a:latin typeface="Verdana"/>
                <a:cs typeface="Verdana"/>
              </a:rPr>
              <a:t>des</a:t>
            </a:r>
            <a:r>
              <a:rPr sz="1700" spc="-145">
                <a:latin typeface="Verdana"/>
                <a:cs typeface="Verdana"/>
              </a:rPr>
              <a:t> </a:t>
            </a:r>
            <a:r>
              <a:rPr sz="1700" spc="-70">
                <a:latin typeface="Verdana"/>
                <a:cs typeface="Verdana"/>
              </a:rPr>
              <a:t>avis</a:t>
            </a:r>
            <a:r>
              <a:rPr sz="1700" spc="-140">
                <a:latin typeface="Verdana"/>
                <a:cs typeface="Verdana"/>
              </a:rPr>
              <a:t> </a:t>
            </a:r>
            <a:r>
              <a:rPr sz="1700" spc="-40">
                <a:latin typeface="Verdana"/>
                <a:cs typeface="Verdana"/>
              </a:rPr>
              <a:t>(</a:t>
            </a:r>
            <a:r>
              <a:rPr lang="fr-FR" sz="1700" spc="-40" dirty="0">
                <a:latin typeface="Verdana"/>
                <a:cs typeface="Verdana"/>
              </a:rPr>
              <a:t>1°</a:t>
            </a:r>
            <a:r>
              <a:rPr lang="fr-FR" sz="1700" spc="-145" dirty="0">
                <a:latin typeface="Verdana"/>
                <a:cs typeface="Verdana"/>
              </a:rPr>
              <a:t>semestre</a:t>
            </a:r>
            <a:r>
              <a:rPr sz="1700" spc="-145">
                <a:latin typeface="Verdana"/>
                <a:cs typeface="Verdana"/>
              </a:rPr>
              <a:t>) </a:t>
            </a:r>
            <a:r>
              <a:rPr sz="1700" dirty="0">
                <a:latin typeface="Verdana"/>
                <a:cs typeface="Verdana"/>
              </a:rPr>
              <a:t>et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des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-35">
                <a:latin typeface="Verdana"/>
                <a:cs typeface="Verdana"/>
              </a:rPr>
              <a:t>décisions</a:t>
            </a:r>
            <a:r>
              <a:rPr sz="1700" spc="-160">
                <a:latin typeface="Verdana"/>
                <a:cs typeface="Verdana"/>
              </a:rPr>
              <a:t> </a:t>
            </a:r>
            <a:r>
              <a:rPr sz="1700" spc="-35">
                <a:latin typeface="Verdana"/>
                <a:cs typeface="Verdana"/>
              </a:rPr>
              <a:t>(</a:t>
            </a:r>
            <a:r>
              <a:rPr lang="fr-FR" sz="1700" spc="-35" dirty="0">
                <a:latin typeface="Verdana"/>
                <a:cs typeface="Verdana"/>
              </a:rPr>
              <a:t>2°semestre</a:t>
            </a:r>
            <a:r>
              <a:rPr sz="1700" spc="-145">
                <a:latin typeface="Verdana"/>
                <a:cs typeface="Verdana"/>
              </a:rPr>
              <a:t>) </a:t>
            </a:r>
            <a:r>
              <a:rPr sz="1700" dirty="0">
                <a:latin typeface="Verdana"/>
                <a:cs typeface="Verdana"/>
              </a:rPr>
              <a:t>du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conseil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75" dirty="0">
                <a:latin typeface="Verdana"/>
                <a:cs typeface="Verdana"/>
              </a:rPr>
              <a:t>de </a:t>
            </a:r>
            <a:r>
              <a:rPr sz="1700" spc="-50" dirty="0">
                <a:latin typeface="Verdana"/>
                <a:cs typeface="Verdana"/>
              </a:rPr>
              <a:t>classe,</a:t>
            </a:r>
            <a:r>
              <a:rPr sz="1700" spc="-155" dirty="0">
                <a:latin typeface="Verdana"/>
                <a:cs typeface="Verdana"/>
              </a:rPr>
              <a:t> </a:t>
            </a:r>
            <a:r>
              <a:rPr sz="1700" spc="-65" dirty="0">
                <a:latin typeface="Verdana"/>
                <a:cs typeface="Verdana"/>
              </a:rPr>
              <a:t>sur</a:t>
            </a:r>
            <a:r>
              <a:rPr sz="1700" spc="214" dirty="0">
                <a:latin typeface="Verdana"/>
                <a:cs typeface="Verdana"/>
              </a:rPr>
              <a:t> </a:t>
            </a:r>
            <a:r>
              <a:rPr sz="1700" spc="70" dirty="0">
                <a:latin typeface="Verdana"/>
                <a:cs typeface="Verdana"/>
              </a:rPr>
              <a:t>chacun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des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vœux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d’orientation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-135" dirty="0">
                <a:latin typeface="Verdana"/>
                <a:cs typeface="Verdana"/>
              </a:rPr>
              <a:t>(2GT</a:t>
            </a:r>
            <a:r>
              <a:rPr sz="1700" spc="-86" dirty="0">
                <a:latin typeface="Verdana"/>
                <a:cs typeface="Verdana"/>
              </a:rPr>
              <a:t> </a:t>
            </a:r>
            <a:r>
              <a:rPr sz="1700" spc="-310" dirty="0">
                <a:latin typeface="Verdana"/>
                <a:cs typeface="Verdana"/>
              </a:rPr>
              <a:t>;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-90" dirty="0">
                <a:latin typeface="Verdana"/>
                <a:cs typeface="Verdana"/>
              </a:rPr>
              <a:t>2Pro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310" dirty="0">
                <a:latin typeface="Verdana"/>
                <a:cs typeface="Verdana"/>
              </a:rPr>
              <a:t>;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-149" dirty="0">
                <a:latin typeface="Verdana"/>
                <a:cs typeface="Verdana"/>
              </a:rPr>
              <a:t>1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21" dirty="0">
                <a:latin typeface="Verdana"/>
                <a:cs typeface="Verdana"/>
              </a:rPr>
              <a:t>CAP)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2328" y="4124917"/>
            <a:ext cx="7473950" cy="2003621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364360" indent="-314213">
              <a:spcBef>
                <a:spcPts val="100"/>
              </a:spcBef>
              <a:buClr>
                <a:srgbClr val="A52F0F"/>
              </a:buClr>
              <a:buFont typeface="Georgia"/>
              <a:buChar char="&gt;"/>
              <a:tabLst>
                <a:tab pos="364997" algn="l"/>
              </a:tabLst>
            </a:pPr>
            <a:r>
              <a:rPr b="1" spc="-44">
                <a:solidFill>
                  <a:srgbClr val="0070C0"/>
                </a:solidFill>
                <a:latin typeface="Tahoma"/>
                <a:cs typeface="Tahoma"/>
              </a:rPr>
              <a:t>affectation</a:t>
            </a:r>
            <a:r>
              <a:rPr b="1" spc="-21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fr-FR" b="1" spc="-21" dirty="0">
                <a:solidFill>
                  <a:srgbClr val="0070C0"/>
                </a:solidFill>
                <a:latin typeface="Tahoma"/>
                <a:cs typeface="Tahoma"/>
              </a:rPr>
              <a:t> :     </a:t>
            </a:r>
            <a:r>
              <a:rPr sz="1700" spc="-35">
                <a:latin typeface="Verdana"/>
                <a:cs typeface="Verdana"/>
              </a:rPr>
              <a:t>(</a:t>
            </a:r>
            <a:r>
              <a:rPr lang="fr-FR" sz="1700" spc="-35" dirty="0">
                <a:latin typeface="Verdana"/>
                <a:cs typeface="Verdana"/>
              </a:rPr>
              <a:t>2° Semestre </a:t>
            </a:r>
            <a:r>
              <a:rPr sz="1700" spc="-110">
                <a:latin typeface="Verdana"/>
                <a:cs typeface="Verdana"/>
              </a:rPr>
              <a:t>)</a:t>
            </a:r>
            <a:r>
              <a:rPr sz="1700" spc="-160">
                <a:latin typeface="Verdana"/>
                <a:cs typeface="Verdana"/>
              </a:rPr>
              <a:t> </a:t>
            </a:r>
            <a:r>
              <a:rPr sz="1700" spc="-310" dirty="0">
                <a:latin typeface="Verdana"/>
                <a:cs typeface="Verdana"/>
              </a:rPr>
              <a:t>: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149" dirty="0">
                <a:latin typeface="Verdana"/>
                <a:cs typeface="Verdana"/>
              </a:rPr>
              <a:t>1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réponse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(le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mardi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130" dirty="0">
                <a:latin typeface="Verdana"/>
                <a:cs typeface="Verdana"/>
              </a:rPr>
              <a:t>27/06)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21" dirty="0">
                <a:latin typeface="Verdana"/>
                <a:cs typeface="Verdana"/>
              </a:rPr>
              <a:t>pour</a:t>
            </a:r>
            <a:endParaRPr sz="1700">
              <a:latin typeface="Verdana"/>
              <a:cs typeface="Verdana"/>
            </a:endParaRPr>
          </a:p>
          <a:p>
            <a:pPr marL="365631">
              <a:spcBef>
                <a:spcPts val="1670"/>
              </a:spcBef>
            </a:pPr>
            <a:r>
              <a:rPr sz="1700" b="1" u="sng" spc="-1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sz="1700" b="1" u="sng" spc="-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700" b="1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affectation</a:t>
            </a:r>
            <a:r>
              <a:rPr sz="1700" b="1" spc="15" dirty="0">
                <a:latin typeface="Tahoma"/>
                <a:cs typeface="Tahoma"/>
              </a:rPr>
              <a:t> </a:t>
            </a:r>
            <a:r>
              <a:rPr sz="1700" b="1" dirty="0">
                <a:latin typeface="Tahoma"/>
                <a:cs typeface="Tahoma"/>
              </a:rPr>
              <a:t>dans</a:t>
            </a:r>
            <a:r>
              <a:rPr sz="1700" b="1" spc="-21" dirty="0">
                <a:latin typeface="Tahoma"/>
                <a:cs typeface="Tahoma"/>
              </a:rPr>
              <a:t> </a:t>
            </a:r>
            <a:r>
              <a:rPr sz="1700" b="1" u="sng" spc="-1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sz="17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700" b="1" u="sng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lycée</a:t>
            </a:r>
            <a:r>
              <a:rPr sz="1700" b="1" spc="-25">
                <a:latin typeface="Tahoma"/>
                <a:cs typeface="Tahoma"/>
              </a:rPr>
              <a:t> </a:t>
            </a:r>
            <a:r>
              <a:rPr sz="1700" b="1" spc="-90">
                <a:latin typeface="Tahoma"/>
                <a:cs typeface="Tahoma"/>
              </a:rPr>
              <a:t>et</a:t>
            </a:r>
            <a:r>
              <a:rPr sz="1700" b="1">
                <a:latin typeface="Tahoma"/>
                <a:cs typeface="Tahoma"/>
              </a:rPr>
              <a:t> </a:t>
            </a:r>
            <a:r>
              <a:rPr sz="1700" b="1" u="sng" spc="-1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sz="1700" b="1" u="sng" spc="-21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700" b="1" u="sng" spc="-7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formation</a:t>
            </a:r>
            <a:r>
              <a:rPr sz="1700" b="1" u="sng" spc="-2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lang="fr-FR" sz="1700" b="1" u="sng" spc="-149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(2°GT, </a:t>
            </a:r>
            <a:r>
              <a:rPr sz="1700" b="1" u="sng" spc="-12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2PRO</a:t>
            </a:r>
            <a:r>
              <a:rPr sz="1700" b="1" u="sng" spc="-3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7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ou</a:t>
            </a:r>
            <a:r>
              <a:rPr sz="1700" b="1" u="sng" spc="-21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7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1CAP</a:t>
            </a:r>
            <a:r>
              <a:rPr sz="1700" b="1" spc="-10" dirty="0">
                <a:latin typeface="Tahoma"/>
                <a:cs typeface="Tahoma"/>
              </a:rPr>
              <a:t>)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1600">
              <a:latin typeface="Tahoma"/>
              <a:cs typeface="Tahoma"/>
            </a:endParaRPr>
          </a:p>
          <a:p>
            <a:pPr marL="604940" marR="17774" lvl="1" indent="-300248">
              <a:lnSpc>
                <a:spcPct val="131500"/>
              </a:lnSpc>
              <a:buClr>
                <a:srgbClr val="A52F0F"/>
              </a:buClr>
              <a:buFont typeface="Georgia"/>
              <a:buChar char="&gt;"/>
              <a:tabLst>
                <a:tab pos="679844" algn="l"/>
                <a:tab pos="680478" algn="l"/>
              </a:tabLst>
            </a:pPr>
            <a:r>
              <a:rPr dirty="0"/>
              <a:t>	</a:t>
            </a:r>
            <a:r>
              <a:rPr b="1" spc="-80">
                <a:solidFill>
                  <a:srgbClr val="0070C0"/>
                </a:solidFill>
                <a:latin typeface="Tahoma"/>
                <a:cs typeface="Tahoma"/>
              </a:rPr>
              <a:t>inscription</a:t>
            </a:r>
            <a:r>
              <a:rPr b="1" spc="6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fr-FR" b="1" spc="60" dirty="0">
                <a:solidFill>
                  <a:srgbClr val="0070C0"/>
                </a:solidFill>
                <a:latin typeface="Tahoma"/>
                <a:cs typeface="Tahoma"/>
              </a:rPr>
              <a:t> :</a:t>
            </a:r>
            <a:r>
              <a:rPr lang="fr-FR" b="1" spc="60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sz="1700">
                <a:latin typeface="Verdana"/>
                <a:cs typeface="Verdana"/>
              </a:rPr>
              <a:t>(</a:t>
            </a:r>
            <a:r>
              <a:rPr sz="1700" dirty="0">
                <a:latin typeface="Verdana"/>
                <a:cs typeface="Verdana"/>
              </a:rPr>
              <a:t>début</a:t>
            </a:r>
            <a:r>
              <a:rPr sz="1700" spc="-55" dirty="0">
                <a:latin typeface="Verdana"/>
                <a:cs typeface="Verdana"/>
              </a:rPr>
              <a:t> </a:t>
            </a:r>
            <a:r>
              <a:rPr sz="1700" spc="-110" dirty="0">
                <a:latin typeface="Verdana"/>
                <a:cs typeface="Verdana"/>
              </a:rPr>
              <a:t>juillet)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-310" dirty="0">
                <a:latin typeface="Verdana"/>
                <a:cs typeface="Verdana"/>
              </a:rPr>
              <a:t>: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démarche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-60" dirty="0">
                <a:latin typeface="Verdana"/>
                <a:cs typeface="Verdana"/>
              </a:rPr>
              <a:t>administrative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pour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que </a:t>
            </a:r>
            <a:r>
              <a:rPr sz="1700" dirty="0">
                <a:latin typeface="Verdana"/>
                <a:cs typeface="Verdana"/>
              </a:rPr>
              <a:t>l’élève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80" dirty="0">
                <a:latin typeface="Verdana"/>
                <a:cs typeface="Verdana"/>
              </a:rPr>
              <a:t>puisse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spc="-44" dirty="0">
                <a:latin typeface="Verdana"/>
                <a:cs typeface="Verdana"/>
              </a:rPr>
              <a:t>faire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60" dirty="0">
                <a:latin typeface="Verdana"/>
                <a:cs typeface="Verdana"/>
              </a:rPr>
              <a:t>sa</a:t>
            </a:r>
            <a:r>
              <a:rPr sz="1700" spc="-80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rentrée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scolaire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en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septembre…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762" y="1473233"/>
            <a:ext cx="27114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30" dirty="0">
                <a:solidFill>
                  <a:srgbClr val="FDFFFF"/>
                </a:solidFill>
                <a:latin typeface="Verdana"/>
                <a:cs typeface="Verdana"/>
              </a:rPr>
              <a:t>10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3503" y="2867025"/>
            <a:ext cx="1513840" cy="381000"/>
          </a:xfrm>
          <a:custGeom>
            <a:avLst/>
            <a:gdLst/>
            <a:ahLst/>
            <a:cxnLst/>
            <a:rect l="l" t="t" r="r" b="b"/>
            <a:pathLst>
              <a:path w="1513839" h="381000">
                <a:moveTo>
                  <a:pt x="1453896" y="1524"/>
                </a:moveTo>
                <a:lnTo>
                  <a:pt x="60960" y="1524"/>
                </a:lnTo>
                <a:lnTo>
                  <a:pt x="67056" y="0"/>
                </a:lnTo>
                <a:lnTo>
                  <a:pt x="1446276" y="0"/>
                </a:lnTo>
                <a:lnTo>
                  <a:pt x="1453896" y="1524"/>
                </a:lnTo>
                <a:close/>
              </a:path>
              <a:path w="1513839" h="381000">
                <a:moveTo>
                  <a:pt x="1467612" y="6096"/>
                </a:moveTo>
                <a:lnTo>
                  <a:pt x="45720" y="6096"/>
                </a:lnTo>
                <a:lnTo>
                  <a:pt x="47244" y="4572"/>
                </a:lnTo>
                <a:lnTo>
                  <a:pt x="57912" y="1524"/>
                </a:lnTo>
                <a:lnTo>
                  <a:pt x="1455420" y="1524"/>
                </a:lnTo>
                <a:lnTo>
                  <a:pt x="1467612" y="4572"/>
                </a:lnTo>
                <a:lnTo>
                  <a:pt x="1467612" y="6096"/>
                </a:lnTo>
                <a:close/>
              </a:path>
              <a:path w="1513839" h="381000">
                <a:moveTo>
                  <a:pt x="1479804" y="12192"/>
                </a:moveTo>
                <a:lnTo>
                  <a:pt x="35052" y="12192"/>
                </a:lnTo>
                <a:lnTo>
                  <a:pt x="44196" y="6096"/>
                </a:lnTo>
                <a:lnTo>
                  <a:pt x="1470659" y="6096"/>
                </a:lnTo>
                <a:lnTo>
                  <a:pt x="1479804" y="12192"/>
                </a:lnTo>
                <a:close/>
              </a:path>
              <a:path w="1513839" h="381000">
                <a:moveTo>
                  <a:pt x="74676" y="347472"/>
                </a:moveTo>
                <a:lnTo>
                  <a:pt x="12192" y="347472"/>
                </a:lnTo>
                <a:lnTo>
                  <a:pt x="12192" y="345948"/>
                </a:lnTo>
                <a:lnTo>
                  <a:pt x="6096" y="336804"/>
                </a:lnTo>
                <a:lnTo>
                  <a:pt x="6096" y="333756"/>
                </a:lnTo>
                <a:lnTo>
                  <a:pt x="1524" y="323088"/>
                </a:lnTo>
                <a:lnTo>
                  <a:pt x="1524" y="320040"/>
                </a:lnTo>
                <a:lnTo>
                  <a:pt x="0" y="313944"/>
                </a:lnTo>
                <a:lnTo>
                  <a:pt x="0" y="67056"/>
                </a:lnTo>
                <a:lnTo>
                  <a:pt x="1524" y="60960"/>
                </a:lnTo>
                <a:lnTo>
                  <a:pt x="1524" y="57912"/>
                </a:lnTo>
                <a:lnTo>
                  <a:pt x="6096" y="47244"/>
                </a:lnTo>
                <a:lnTo>
                  <a:pt x="6096" y="44196"/>
                </a:lnTo>
                <a:lnTo>
                  <a:pt x="12192" y="33528"/>
                </a:lnTo>
                <a:lnTo>
                  <a:pt x="13716" y="32004"/>
                </a:lnTo>
                <a:lnTo>
                  <a:pt x="21336" y="22860"/>
                </a:lnTo>
                <a:lnTo>
                  <a:pt x="22860" y="21336"/>
                </a:lnTo>
                <a:lnTo>
                  <a:pt x="32004" y="13716"/>
                </a:lnTo>
                <a:lnTo>
                  <a:pt x="32004" y="12192"/>
                </a:lnTo>
                <a:lnTo>
                  <a:pt x="1481328" y="12192"/>
                </a:lnTo>
                <a:lnTo>
                  <a:pt x="1490472" y="21336"/>
                </a:lnTo>
                <a:lnTo>
                  <a:pt x="1491996" y="21336"/>
                </a:lnTo>
                <a:lnTo>
                  <a:pt x="1491996" y="22860"/>
                </a:lnTo>
                <a:lnTo>
                  <a:pt x="1493520" y="22860"/>
                </a:lnTo>
                <a:lnTo>
                  <a:pt x="1499616" y="32004"/>
                </a:lnTo>
                <a:lnTo>
                  <a:pt x="1501140" y="32004"/>
                </a:lnTo>
                <a:lnTo>
                  <a:pt x="1501140" y="33528"/>
                </a:lnTo>
                <a:lnTo>
                  <a:pt x="68580" y="33528"/>
                </a:lnTo>
                <a:lnTo>
                  <a:pt x="57912" y="36576"/>
                </a:lnTo>
                <a:lnTo>
                  <a:pt x="59436" y="36576"/>
                </a:lnTo>
                <a:lnTo>
                  <a:pt x="50292" y="41148"/>
                </a:lnTo>
                <a:lnTo>
                  <a:pt x="51054" y="41148"/>
                </a:lnTo>
                <a:lnTo>
                  <a:pt x="44196" y="45720"/>
                </a:lnTo>
                <a:lnTo>
                  <a:pt x="45974" y="45720"/>
                </a:lnTo>
                <a:lnTo>
                  <a:pt x="42164" y="50292"/>
                </a:lnTo>
                <a:lnTo>
                  <a:pt x="41148" y="50292"/>
                </a:lnTo>
                <a:lnTo>
                  <a:pt x="36576" y="59436"/>
                </a:lnTo>
                <a:lnTo>
                  <a:pt x="36957" y="59436"/>
                </a:lnTo>
                <a:lnTo>
                  <a:pt x="33528" y="68580"/>
                </a:lnTo>
                <a:lnTo>
                  <a:pt x="34036" y="68580"/>
                </a:lnTo>
                <a:lnTo>
                  <a:pt x="33528" y="70104"/>
                </a:lnTo>
                <a:lnTo>
                  <a:pt x="33528" y="309371"/>
                </a:lnTo>
                <a:lnTo>
                  <a:pt x="34289" y="312419"/>
                </a:lnTo>
                <a:lnTo>
                  <a:pt x="33528" y="312419"/>
                </a:lnTo>
                <a:lnTo>
                  <a:pt x="36793" y="320040"/>
                </a:lnTo>
                <a:lnTo>
                  <a:pt x="36576" y="320040"/>
                </a:lnTo>
                <a:lnTo>
                  <a:pt x="39841" y="327660"/>
                </a:lnTo>
                <a:lnTo>
                  <a:pt x="39624" y="327660"/>
                </a:lnTo>
                <a:lnTo>
                  <a:pt x="41148" y="330708"/>
                </a:lnTo>
                <a:lnTo>
                  <a:pt x="42671" y="330708"/>
                </a:lnTo>
                <a:lnTo>
                  <a:pt x="45720" y="333756"/>
                </a:lnTo>
                <a:lnTo>
                  <a:pt x="44196" y="333756"/>
                </a:lnTo>
                <a:lnTo>
                  <a:pt x="53340" y="341376"/>
                </a:lnTo>
                <a:lnTo>
                  <a:pt x="54864" y="341376"/>
                </a:lnTo>
                <a:lnTo>
                  <a:pt x="59436" y="344424"/>
                </a:lnTo>
                <a:lnTo>
                  <a:pt x="63246" y="344424"/>
                </a:lnTo>
                <a:lnTo>
                  <a:pt x="68580" y="345948"/>
                </a:lnTo>
                <a:lnTo>
                  <a:pt x="70104" y="345948"/>
                </a:lnTo>
                <a:lnTo>
                  <a:pt x="74676" y="347472"/>
                </a:lnTo>
                <a:close/>
              </a:path>
              <a:path w="1513839" h="381000">
                <a:moveTo>
                  <a:pt x="1462102" y="40092"/>
                </a:moveTo>
                <a:lnTo>
                  <a:pt x="1453896" y="36576"/>
                </a:lnTo>
                <a:lnTo>
                  <a:pt x="1456944" y="36576"/>
                </a:lnTo>
                <a:lnTo>
                  <a:pt x="1446276" y="33528"/>
                </a:lnTo>
                <a:lnTo>
                  <a:pt x="1502663" y="33528"/>
                </a:lnTo>
                <a:lnTo>
                  <a:pt x="1505276" y="39624"/>
                </a:lnTo>
                <a:lnTo>
                  <a:pt x="1461516" y="39624"/>
                </a:lnTo>
                <a:lnTo>
                  <a:pt x="1462102" y="40092"/>
                </a:lnTo>
                <a:close/>
              </a:path>
              <a:path w="1513839" h="381000">
                <a:moveTo>
                  <a:pt x="51054" y="41148"/>
                </a:moveTo>
                <a:lnTo>
                  <a:pt x="50292" y="41148"/>
                </a:lnTo>
                <a:lnTo>
                  <a:pt x="53340" y="39624"/>
                </a:lnTo>
                <a:lnTo>
                  <a:pt x="51054" y="41148"/>
                </a:lnTo>
                <a:close/>
              </a:path>
              <a:path w="1513839" h="381000">
                <a:moveTo>
                  <a:pt x="1464563" y="41148"/>
                </a:moveTo>
                <a:lnTo>
                  <a:pt x="1462102" y="40092"/>
                </a:lnTo>
                <a:lnTo>
                  <a:pt x="1461516" y="39624"/>
                </a:lnTo>
                <a:lnTo>
                  <a:pt x="1464563" y="41148"/>
                </a:lnTo>
                <a:close/>
              </a:path>
              <a:path w="1513839" h="381000">
                <a:moveTo>
                  <a:pt x="1505929" y="41148"/>
                </a:moveTo>
                <a:lnTo>
                  <a:pt x="1464563" y="41148"/>
                </a:lnTo>
                <a:lnTo>
                  <a:pt x="1461516" y="39624"/>
                </a:lnTo>
                <a:lnTo>
                  <a:pt x="1505276" y="39624"/>
                </a:lnTo>
                <a:lnTo>
                  <a:pt x="1505929" y="41148"/>
                </a:lnTo>
                <a:close/>
              </a:path>
              <a:path w="1513839" h="381000">
                <a:moveTo>
                  <a:pt x="1468374" y="45110"/>
                </a:moveTo>
                <a:lnTo>
                  <a:pt x="1462102" y="40092"/>
                </a:lnTo>
                <a:lnTo>
                  <a:pt x="1464563" y="41148"/>
                </a:lnTo>
                <a:lnTo>
                  <a:pt x="1505929" y="41148"/>
                </a:lnTo>
                <a:lnTo>
                  <a:pt x="1507236" y="44196"/>
                </a:lnTo>
                <a:lnTo>
                  <a:pt x="1467612" y="44196"/>
                </a:lnTo>
                <a:lnTo>
                  <a:pt x="1468374" y="45110"/>
                </a:lnTo>
                <a:close/>
              </a:path>
              <a:path w="1513839" h="381000">
                <a:moveTo>
                  <a:pt x="45974" y="45720"/>
                </a:moveTo>
                <a:lnTo>
                  <a:pt x="44196" y="45720"/>
                </a:lnTo>
                <a:lnTo>
                  <a:pt x="47244" y="44196"/>
                </a:lnTo>
                <a:lnTo>
                  <a:pt x="45974" y="45720"/>
                </a:lnTo>
                <a:close/>
              </a:path>
              <a:path w="1513839" h="381000">
                <a:moveTo>
                  <a:pt x="1469136" y="45720"/>
                </a:moveTo>
                <a:lnTo>
                  <a:pt x="1468374" y="45110"/>
                </a:lnTo>
                <a:lnTo>
                  <a:pt x="1467612" y="44196"/>
                </a:lnTo>
                <a:lnTo>
                  <a:pt x="1469136" y="45720"/>
                </a:lnTo>
                <a:close/>
              </a:path>
              <a:path w="1513839" h="381000">
                <a:moveTo>
                  <a:pt x="1508759" y="45720"/>
                </a:moveTo>
                <a:lnTo>
                  <a:pt x="1469136" y="45720"/>
                </a:lnTo>
                <a:lnTo>
                  <a:pt x="1467612" y="44196"/>
                </a:lnTo>
                <a:lnTo>
                  <a:pt x="1507236" y="44196"/>
                </a:lnTo>
                <a:lnTo>
                  <a:pt x="1508759" y="45720"/>
                </a:lnTo>
                <a:close/>
              </a:path>
              <a:path w="1513839" h="381000">
                <a:moveTo>
                  <a:pt x="1510501" y="53340"/>
                </a:moveTo>
                <a:lnTo>
                  <a:pt x="1475232" y="53340"/>
                </a:lnTo>
                <a:lnTo>
                  <a:pt x="1468374" y="45110"/>
                </a:lnTo>
                <a:lnTo>
                  <a:pt x="1469136" y="45720"/>
                </a:lnTo>
                <a:lnTo>
                  <a:pt x="1508759" y="45720"/>
                </a:lnTo>
                <a:lnTo>
                  <a:pt x="1508759" y="47244"/>
                </a:lnTo>
                <a:lnTo>
                  <a:pt x="1510501" y="53340"/>
                </a:lnTo>
                <a:close/>
              </a:path>
              <a:path w="1513839" h="381000">
                <a:moveTo>
                  <a:pt x="39624" y="53340"/>
                </a:moveTo>
                <a:lnTo>
                  <a:pt x="41148" y="50292"/>
                </a:lnTo>
                <a:lnTo>
                  <a:pt x="42164" y="50292"/>
                </a:lnTo>
                <a:lnTo>
                  <a:pt x="39624" y="53340"/>
                </a:lnTo>
                <a:close/>
              </a:path>
              <a:path w="1513839" h="381000">
                <a:moveTo>
                  <a:pt x="1477060" y="57607"/>
                </a:moveTo>
                <a:lnTo>
                  <a:pt x="1472184" y="50292"/>
                </a:lnTo>
                <a:lnTo>
                  <a:pt x="1475232" y="53340"/>
                </a:lnTo>
                <a:lnTo>
                  <a:pt x="1510501" y="53340"/>
                </a:lnTo>
                <a:lnTo>
                  <a:pt x="1511372" y="56388"/>
                </a:lnTo>
                <a:lnTo>
                  <a:pt x="1476755" y="56388"/>
                </a:lnTo>
                <a:lnTo>
                  <a:pt x="1477060" y="57607"/>
                </a:lnTo>
                <a:close/>
              </a:path>
              <a:path w="1513839" h="381000">
                <a:moveTo>
                  <a:pt x="36957" y="59436"/>
                </a:moveTo>
                <a:lnTo>
                  <a:pt x="36576" y="59436"/>
                </a:lnTo>
                <a:lnTo>
                  <a:pt x="38100" y="56388"/>
                </a:lnTo>
                <a:lnTo>
                  <a:pt x="36957" y="59436"/>
                </a:lnTo>
                <a:close/>
              </a:path>
              <a:path w="1513839" h="381000">
                <a:moveTo>
                  <a:pt x="1478280" y="59436"/>
                </a:moveTo>
                <a:lnTo>
                  <a:pt x="1477060" y="57607"/>
                </a:lnTo>
                <a:lnTo>
                  <a:pt x="1476755" y="56388"/>
                </a:lnTo>
                <a:lnTo>
                  <a:pt x="1478280" y="59436"/>
                </a:lnTo>
                <a:close/>
              </a:path>
              <a:path w="1513839" h="381000">
                <a:moveTo>
                  <a:pt x="1513332" y="59436"/>
                </a:moveTo>
                <a:lnTo>
                  <a:pt x="1478280" y="59436"/>
                </a:lnTo>
                <a:lnTo>
                  <a:pt x="1476755" y="56388"/>
                </a:lnTo>
                <a:lnTo>
                  <a:pt x="1511372" y="56388"/>
                </a:lnTo>
                <a:lnTo>
                  <a:pt x="1511808" y="57912"/>
                </a:lnTo>
                <a:lnTo>
                  <a:pt x="1513332" y="59436"/>
                </a:lnTo>
                <a:close/>
              </a:path>
              <a:path w="1513839" h="381000">
                <a:moveTo>
                  <a:pt x="1479804" y="68580"/>
                </a:moveTo>
                <a:lnTo>
                  <a:pt x="1477060" y="57607"/>
                </a:lnTo>
                <a:lnTo>
                  <a:pt x="1478280" y="59436"/>
                </a:lnTo>
                <a:lnTo>
                  <a:pt x="1513332" y="59436"/>
                </a:lnTo>
                <a:lnTo>
                  <a:pt x="1513332" y="65532"/>
                </a:lnTo>
                <a:lnTo>
                  <a:pt x="1479804" y="65532"/>
                </a:lnTo>
                <a:lnTo>
                  <a:pt x="1479804" y="68580"/>
                </a:lnTo>
                <a:close/>
              </a:path>
              <a:path w="1513839" h="381000">
                <a:moveTo>
                  <a:pt x="34036" y="68580"/>
                </a:moveTo>
                <a:lnTo>
                  <a:pt x="33528" y="68580"/>
                </a:lnTo>
                <a:lnTo>
                  <a:pt x="35052" y="65532"/>
                </a:lnTo>
                <a:lnTo>
                  <a:pt x="34036" y="68580"/>
                </a:lnTo>
                <a:close/>
              </a:path>
              <a:path w="1513839" h="381000">
                <a:moveTo>
                  <a:pt x="1513332" y="315468"/>
                </a:moveTo>
                <a:lnTo>
                  <a:pt x="1479804" y="315468"/>
                </a:lnTo>
                <a:lnTo>
                  <a:pt x="1479804" y="310895"/>
                </a:lnTo>
                <a:lnTo>
                  <a:pt x="1481328" y="306324"/>
                </a:lnTo>
                <a:lnTo>
                  <a:pt x="1481328" y="74676"/>
                </a:lnTo>
                <a:lnTo>
                  <a:pt x="1479804" y="71628"/>
                </a:lnTo>
                <a:lnTo>
                  <a:pt x="1479804" y="65532"/>
                </a:lnTo>
                <a:lnTo>
                  <a:pt x="1513332" y="65532"/>
                </a:lnTo>
                <a:lnTo>
                  <a:pt x="1513332" y="315468"/>
                </a:lnTo>
                <a:close/>
              </a:path>
              <a:path w="1513839" h="381000">
                <a:moveTo>
                  <a:pt x="35052" y="315468"/>
                </a:moveTo>
                <a:lnTo>
                  <a:pt x="33528" y="312419"/>
                </a:lnTo>
                <a:lnTo>
                  <a:pt x="34289" y="312419"/>
                </a:lnTo>
                <a:lnTo>
                  <a:pt x="35052" y="315468"/>
                </a:lnTo>
                <a:close/>
              </a:path>
              <a:path w="1513839" h="381000">
                <a:moveTo>
                  <a:pt x="1476973" y="322326"/>
                </a:moveTo>
                <a:lnTo>
                  <a:pt x="1479804" y="312419"/>
                </a:lnTo>
                <a:lnTo>
                  <a:pt x="1479804" y="315468"/>
                </a:lnTo>
                <a:lnTo>
                  <a:pt x="1513332" y="315468"/>
                </a:lnTo>
                <a:lnTo>
                  <a:pt x="1513332" y="320040"/>
                </a:lnTo>
                <a:lnTo>
                  <a:pt x="1478280" y="320040"/>
                </a:lnTo>
                <a:lnTo>
                  <a:pt x="1476973" y="322326"/>
                </a:lnTo>
                <a:close/>
              </a:path>
              <a:path w="1513839" h="381000">
                <a:moveTo>
                  <a:pt x="38100" y="323088"/>
                </a:moveTo>
                <a:lnTo>
                  <a:pt x="36576" y="320040"/>
                </a:lnTo>
                <a:lnTo>
                  <a:pt x="36793" y="320040"/>
                </a:lnTo>
                <a:lnTo>
                  <a:pt x="38100" y="323088"/>
                </a:lnTo>
                <a:close/>
              </a:path>
              <a:path w="1513839" h="381000">
                <a:moveTo>
                  <a:pt x="1476755" y="323088"/>
                </a:moveTo>
                <a:lnTo>
                  <a:pt x="1476973" y="322326"/>
                </a:lnTo>
                <a:lnTo>
                  <a:pt x="1478280" y="320040"/>
                </a:lnTo>
                <a:lnTo>
                  <a:pt x="1476755" y="323088"/>
                </a:lnTo>
                <a:close/>
              </a:path>
              <a:path w="1513839" h="381000">
                <a:moveTo>
                  <a:pt x="1511808" y="323088"/>
                </a:moveTo>
                <a:lnTo>
                  <a:pt x="1476755" y="323088"/>
                </a:lnTo>
                <a:lnTo>
                  <a:pt x="1478280" y="320040"/>
                </a:lnTo>
                <a:lnTo>
                  <a:pt x="1513332" y="320040"/>
                </a:lnTo>
                <a:lnTo>
                  <a:pt x="1511808" y="321564"/>
                </a:lnTo>
                <a:lnTo>
                  <a:pt x="1511808" y="323088"/>
                </a:lnTo>
                <a:close/>
              </a:path>
              <a:path w="1513839" h="381000">
                <a:moveTo>
                  <a:pt x="1472184" y="330708"/>
                </a:moveTo>
                <a:lnTo>
                  <a:pt x="1476973" y="322326"/>
                </a:lnTo>
                <a:lnTo>
                  <a:pt x="1476755" y="323088"/>
                </a:lnTo>
                <a:lnTo>
                  <a:pt x="1511808" y="323088"/>
                </a:lnTo>
                <a:lnTo>
                  <a:pt x="1510501" y="327660"/>
                </a:lnTo>
                <a:lnTo>
                  <a:pt x="1475232" y="327660"/>
                </a:lnTo>
                <a:lnTo>
                  <a:pt x="1472184" y="330708"/>
                </a:lnTo>
                <a:close/>
              </a:path>
              <a:path w="1513839" h="381000">
                <a:moveTo>
                  <a:pt x="41148" y="330708"/>
                </a:moveTo>
                <a:lnTo>
                  <a:pt x="39624" y="327660"/>
                </a:lnTo>
                <a:lnTo>
                  <a:pt x="40005" y="328041"/>
                </a:lnTo>
                <a:lnTo>
                  <a:pt x="41148" y="330708"/>
                </a:lnTo>
                <a:close/>
              </a:path>
              <a:path w="1513839" h="381000">
                <a:moveTo>
                  <a:pt x="40005" y="328041"/>
                </a:moveTo>
                <a:lnTo>
                  <a:pt x="39624" y="327660"/>
                </a:lnTo>
                <a:lnTo>
                  <a:pt x="39841" y="327660"/>
                </a:lnTo>
                <a:lnTo>
                  <a:pt x="40005" y="328041"/>
                </a:lnTo>
                <a:close/>
              </a:path>
              <a:path w="1513839" h="381000">
                <a:moveTo>
                  <a:pt x="1504950" y="341376"/>
                </a:moveTo>
                <a:lnTo>
                  <a:pt x="1461516" y="341376"/>
                </a:lnTo>
                <a:lnTo>
                  <a:pt x="1469136" y="333756"/>
                </a:lnTo>
                <a:lnTo>
                  <a:pt x="1475232" y="327660"/>
                </a:lnTo>
                <a:lnTo>
                  <a:pt x="1510501" y="327660"/>
                </a:lnTo>
                <a:lnTo>
                  <a:pt x="1508759" y="333756"/>
                </a:lnTo>
                <a:lnTo>
                  <a:pt x="1507236" y="335280"/>
                </a:lnTo>
                <a:lnTo>
                  <a:pt x="1507236" y="336804"/>
                </a:lnTo>
                <a:lnTo>
                  <a:pt x="1504950" y="341376"/>
                </a:lnTo>
                <a:close/>
              </a:path>
              <a:path w="1513839" h="381000">
                <a:moveTo>
                  <a:pt x="42671" y="330708"/>
                </a:moveTo>
                <a:lnTo>
                  <a:pt x="41148" y="330708"/>
                </a:lnTo>
                <a:lnTo>
                  <a:pt x="40005" y="328041"/>
                </a:lnTo>
                <a:lnTo>
                  <a:pt x="42671" y="330708"/>
                </a:lnTo>
                <a:close/>
              </a:path>
              <a:path w="1513839" h="381000">
                <a:moveTo>
                  <a:pt x="47244" y="335280"/>
                </a:moveTo>
                <a:lnTo>
                  <a:pt x="44196" y="333756"/>
                </a:lnTo>
                <a:lnTo>
                  <a:pt x="45720" y="333756"/>
                </a:lnTo>
                <a:lnTo>
                  <a:pt x="47244" y="335280"/>
                </a:lnTo>
                <a:close/>
              </a:path>
              <a:path w="1513839" h="381000">
                <a:moveTo>
                  <a:pt x="1467612" y="335280"/>
                </a:moveTo>
                <a:lnTo>
                  <a:pt x="1469136" y="333756"/>
                </a:lnTo>
                <a:lnTo>
                  <a:pt x="1467612" y="335280"/>
                </a:lnTo>
                <a:close/>
              </a:path>
              <a:path w="1513839" h="381000">
                <a:moveTo>
                  <a:pt x="54864" y="341376"/>
                </a:moveTo>
                <a:lnTo>
                  <a:pt x="53340" y="341376"/>
                </a:lnTo>
                <a:lnTo>
                  <a:pt x="50292" y="338328"/>
                </a:lnTo>
                <a:lnTo>
                  <a:pt x="54864" y="341376"/>
                </a:lnTo>
                <a:close/>
              </a:path>
              <a:path w="1513839" h="381000">
                <a:moveTo>
                  <a:pt x="1456181" y="343117"/>
                </a:moveTo>
                <a:lnTo>
                  <a:pt x="1464563" y="338328"/>
                </a:lnTo>
                <a:lnTo>
                  <a:pt x="1461516" y="341376"/>
                </a:lnTo>
                <a:lnTo>
                  <a:pt x="1504950" y="341376"/>
                </a:lnTo>
                <a:lnTo>
                  <a:pt x="1504188" y="342900"/>
                </a:lnTo>
                <a:lnTo>
                  <a:pt x="1456944" y="342900"/>
                </a:lnTo>
                <a:lnTo>
                  <a:pt x="1456181" y="343117"/>
                </a:lnTo>
                <a:close/>
              </a:path>
              <a:path w="1513839" h="381000">
                <a:moveTo>
                  <a:pt x="63246" y="344424"/>
                </a:moveTo>
                <a:lnTo>
                  <a:pt x="59436" y="344424"/>
                </a:lnTo>
                <a:lnTo>
                  <a:pt x="57912" y="342900"/>
                </a:lnTo>
                <a:lnTo>
                  <a:pt x="63246" y="344424"/>
                </a:lnTo>
                <a:close/>
              </a:path>
              <a:path w="1513839" h="381000">
                <a:moveTo>
                  <a:pt x="1453896" y="344424"/>
                </a:moveTo>
                <a:lnTo>
                  <a:pt x="1456181" y="343117"/>
                </a:lnTo>
                <a:lnTo>
                  <a:pt x="1456944" y="342900"/>
                </a:lnTo>
                <a:lnTo>
                  <a:pt x="1453896" y="344424"/>
                </a:lnTo>
                <a:close/>
              </a:path>
              <a:path w="1513839" h="381000">
                <a:moveTo>
                  <a:pt x="1503426" y="344424"/>
                </a:moveTo>
                <a:lnTo>
                  <a:pt x="1453896" y="344424"/>
                </a:lnTo>
                <a:lnTo>
                  <a:pt x="1456944" y="342900"/>
                </a:lnTo>
                <a:lnTo>
                  <a:pt x="1504188" y="342900"/>
                </a:lnTo>
                <a:lnTo>
                  <a:pt x="1503426" y="344424"/>
                </a:lnTo>
                <a:close/>
              </a:path>
              <a:path w="1513839" h="381000">
                <a:moveTo>
                  <a:pt x="1482851" y="367284"/>
                </a:moveTo>
                <a:lnTo>
                  <a:pt x="32004" y="367284"/>
                </a:lnTo>
                <a:lnTo>
                  <a:pt x="22860" y="359664"/>
                </a:lnTo>
                <a:lnTo>
                  <a:pt x="22860" y="358140"/>
                </a:lnTo>
                <a:lnTo>
                  <a:pt x="21336" y="358140"/>
                </a:lnTo>
                <a:lnTo>
                  <a:pt x="21336" y="356616"/>
                </a:lnTo>
                <a:lnTo>
                  <a:pt x="13716" y="348996"/>
                </a:lnTo>
                <a:lnTo>
                  <a:pt x="13716" y="347472"/>
                </a:lnTo>
                <a:lnTo>
                  <a:pt x="1443228" y="347472"/>
                </a:lnTo>
                <a:lnTo>
                  <a:pt x="1449324" y="345948"/>
                </a:lnTo>
                <a:lnTo>
                  <a:pt x="1446276" y="345948"/>
                </a:lnTo>
                <a:lnTo>
                  <a:pt x="1456181" y="343117"/>
                </a:lnTo>
                <a:lnTo>
                  <a:pt x="1453896" y="344424"/>
                </a:lnTo>
                <a:lnTo>
                  <a:pt x="1503426" y="344424"/>
                </a:lnTo>
                <a:lnTo>
                  <a:pt x="1502663" y="345948"/>
                </a:lnTo>
                <a:lnTo>
                  <a:pt x="1499616" y="348996"/>
                </a:lnTo>
                <a:lnTo>
                  <a:pt x="1493520" y="356616"/>
                </a:lnTo>
                <a:lnTo>
                  <a:pt x="1482851" y="367284"/>
                </a:lnTo>
                <a:close/>
              </a:path>
              <a:path w="1513839" h="381000">
                <a:moveTo>
                  <a:pt x="1469136" y="374904"/>
                </a:moveTo>
                <a:lnTo>
                  <a:pt x="45720" y="374904"/>
                </a:lnTo>
                <a:lnTo>
                  <a:pt x="44196" y="373380"/>
                </a:lnTo>
                <a:lnTo>
                  <a:pt x="35052" y="368808"/>
                </a:lnTo>
                <a:lnTo>
                  <a:pt x="33528" y="367284"/>
                </a:lnTo>
                <a:lnTo>
                  <a:pt x="1481328" y="367284"/>
                </a:lnTo>
                <a:lnTo>
                  <a:pt x="1479804" y="368808"/>
                </a:lnTo>
                <a:lnTo>
                  <a:pt x="1470659" y="373380"/>
                </a:lnTo>
                <a:lnTo>
                  <a:pt x="1469136" y="374904"/>
                </a:lnTo>
                <a:close/>
              </a:path>
              <a:path w="1513839" h="381000">
                <a:moveTo>
                  <a:pt x="1453896" y="379476"/>
                </a:moveTo>
                <a:lnTo>
                  <a:pt x="59436" y="379476"/>
                </a:lnTo>
                <a:lnTo>
                  <a:pt x="59436" y="377952"/>
                </a:lnTo>
                <a:lnTo>
                  <a:pt x="57912" y="377952"/>
                </a:lnTo>
                <a:lnTo>
                  <a:pt x="47244" y="374904"/>
                </a:lnTo>
                <a:lnTo>
                  <a:pt x="1467612" y="374904"/>
                </a:lnTo>
                <a:lnTo>
                  <a:pt x="1455420" y="377952"/>
                </a:lnTo>
                <a:lnTo>
                  <a:pt x="1453896" y="379476"/>
                </a:lnTo>
                <a:close/>
              </a:path>
              <a:path w="1513839" h="381000">
                <a:moveTo>
                  <a:pt x="1440180" y="381000"/>
                </a:moveTo>
                <a:lnTo>
                  <a:pt x="74676" y="381000"/>
                </a:lnTo>
                <a:lnTo>
                  <a:pt x="68580" y="379476"/>
                </a:lnTo>
                <a:lnTo>
                  <a:pt x="1447800" y="379476"/>
                </a:lnTo>
                <a:lnTo>
                  <a:pt x="1440180" y="381000"/>
                </a:lnTo>
                <a:close/>
              </a:path>
            </a:pathLst>
          </a:custGeom>
          <a:solidFill>
            <a:srgbClr val="771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5308" y="4128517"/>
            <a:ext cx="1521460" cy="381000"/>
          </a:xfrm>
          <a:custGeom>
            <a:avLst/>
            <a:gdLst/>
            <a:ahLst/>
            <a:cxnLst/>
            <a:rect l="l" t="t" r="r" b="b"/>
            <a:pathLst>
              <a:path w="1521460" h="381000">
                <a:moveTo>
                  <a:pt x="1459992" y="1524"/>
                </a:moveTo>
                <a:lnTo>
                  <a:pt x="59436" y="1524"/>
                </a:lnTo>
                <a:lnTo>
                  <a:pt x="65532" y="0"/>
                </a:lnTo>
                <a:lnTo>
                  <a:pt x="1452372" y="0"/>
                </a:lnTo>
                <a:lnTo>
                  <a:pt x="1459992" y="1524"/>
                </a:lnTo>
                <a:close/>
              </a:path>
              <a:path w="1521460" h="381000">
                <a:moveTo>
                  <a:pt x="1473708" y="6096"/>
                </a:moveTo>
                <a:lnTo>
                  <a:pt x="45720" y="6096"/>
                </a:lnTo>
                <a:lnTo>
                  <a:pt x="56388" y="1524"/>
                </a:lnTo>
                <a:lnTo>
                  <a:pt x="1463040" y="1524"/>
                </a:lnTo>
                <a:lnTo>
                  <a:pt x="1473708" y="6096"/>
                </a:lnTo>
                <a:close/>
              </a:path>
              <a:path w="1521460" h="381000">
                <a:moveTo>
                  <a:pt x="1485900" y="12192"/>
                </a:moveTo>
                <a:lnTo>
                  <a:pt x="33528" y="12192"/>
                </a:lnTo>
                <a:lnTo>
                  <a:pt x="42672" y="6096"/>
                </a:lnTo>
                <a:lnTo>
                  <a:pt x="1476755" y="6096"/>
                </a:lnTo>
                <a:lnTo>
                  <a:pt x="1485900" y="12192"/>
                </a:lnTo>
                <a:close/>
              </a:path>
              <a:path w="1521460" h="381000">
                <a:moveTo>
                  <a:pt x="1487424" y="368808"/>
                </a:moveTo>
                <a:lnTo>
                  <a:pt x="32004" y="368808"/>
                </a:lnTo>
                <a:lnTo>
                  <a:pt x="32004" y="367284"/>
                </a:lnTo>
                <a:lnTo>
                  <a:pt x="30480" y="367284"/>
                </a:lnTo>
                <a:lnTo>
                  <a:pt x="22860" y="359664"/>
                </a:lnTo>
                <a:lnTo>
                  <a:pt x="21336" y="359664"/>
                </a:lnTo>
                <a:lnTo>
                  <a:pt x="21336" y="358140"/>
                </a:lnTo>
                <a:lnTo>
                  <a:pt x="19812" y="358140"/>
                </a:lnTo>
                <a:lnTo>
                  <a:pt x="13716" y="348996"/>
                </a:lnTo>
                <a:lnTo>
                  <a:pt x="10668" y="345948"/>
                </a:lnTo>
                <a:lnTo>
                  <a:pt x="6096" y="336804"/>
                </a:lnTo>
                <a:lnTo>
                  <a:pt x="6096" y="335280"/>
                </a:lnTo>
                <a:lnTo>
                  <a:pt x="4572" y="335280"/>
                </a:lnTo>
                <a:lnTo>
                  <a:pt x="4572" y="333756"/>
                </a:lnTo>
                <a:lnTo>
                  <a:pt x="1524" y="323088"/>
                </a:lnTo>
                <a:lnTo>
                  <a:pt x="1524" y="321564"/>
                </a:lnTo>
                <a:lnTo>
                  <a:pt x="0" y="321564"/>
                </a:lnTo>
                <a:lnTo>
                  <a:pt x="0" y="59436"/>
                </a:lnTo>
                <a:lnTo>
                  <a:pt x="1524" y="59436"/>
                </a:lnTo>
                <a:lnTo>
                  <a:pt x="1524" y="57912"/>
                </a:lnTo>
                <a:lnTo>
                  <a:pt x="4572" y="47244"/>
                </a:lnTo>
                <a:lnTo>
                  <a:pt x="4572" y="45720"/>
                </a:lnTo>
                <a:lnTo>
                  <a:pt x="6096" y="45720"/>
                </a:lnTo>
                <a:lnTo>
                  <a:pt x="6096" y="44196"/>
                </a:lnTo>
                <a:lnTo>
                  <a:pt x="10668" y="35052"/>
                </a:lnTo>
                <a:lnTo>
                  <a:pt x="12192" y="33528"/>
                </a:lnTo>
                <a:lnTo>
                  <a:pt x="12192" y="32004"/>
                </a:lnTo>
                <a:lnTo>
                  <a:pt x="13716" y="32004"/>
                </a:lnTo>
                <a:lnTo>
                  <a:pt x="19812" y="22860"/>
                </a:lnTo>
                <a:lnTo>
                  <a:pt x="21336" y="22860"/>
                </a:lnTo>
                <a:lnTo>
                  <a:pt x="21336" y="21336"/>
                </a:lnTo>
                <a:lnTo>
                  <a:pt x="22860" y="21336"/>
                </a:lnTo>
                <a:lnTo>
                  <a:pt x="30480" y="13716"/>
                </a:lnTo>
                <a:lnTo>
                  <a:pt x="32004" y="13716"/>
                </a:lnTo>
                <a:lnTo>
                  <a:pt x="32004" y="12192"/>
                </a:lnTo>
                <a:lnTo>
                  <a:pt x="1487424" y="12192"/>
                </a:lnTo>
                <a:lnTo>
                  <a:pt x="1488948" y="13716"/>
                </a:lnTo>
                <a:lnTo>
                  <a:pt x="1498092" y="21336"/>
                </a:lnTo>
                <a:lnTo>
                  <a:pt x="1499616" y="22860"/>
                </a:lnTo>
                <a:lnTo>
                  <a:pt x="1507236" y="32004"/>
                </a:lnTo>
                <a:lnTo>
                  <a:pt x="1508759" y="33528"/>
                </a:lnTo>
                <a:lnTo>
                  <a:pt x="67056" y="33528"/>
                </a:lnTo>
                <a:lnTo>
                  <a:pt x="59944" y="36576"/>
                </a:lnTo>
                <a:lnTo>
                  <a:pt x="59436" y="36576"/>
                </a:lnTo>
                <a:lnTo>
                  <a:pt x="52324" y="39624"/>
                </a:lnTo>
                <a:lnTo>
                  <a:pt x="51815" y="39624"/>
                </a:lnTo>
                <a:lnTo>
                  <a:pt x="48768" y="41148"/>
                </a:lnTo>
                <a:lnTo>
                  <a:pt x="50292" y="41148"/>
                </a:lnTo>
                <a:lnTo>
                  <a:pt x="47244" y="44196"/>
                </a:lnTo>
                <a:lnTo>
                  <a:pt x="45720" y="44196"/>
                </a:lnTo>
                <a:lnTo>
                  <a:pt x="38100" y="53340"/>
                </a:lnTo>
                <a:lnTo>
                  <a:pt x="39406" y="53340"/>
                </a:lnTo>
                <a:lnTo>
                  <a:pt x="36793" y="57912"/>
                </a:lnTo>
                <a:lnTo>
                  <a:pt x="36576" y="57912"/>
                </a:lnTo>
                <a:lnTo>
                  <a:pt x="35052" y="60960"/>
                </a:lnTo>
                <a:lnTo>
                  <a:pt x="35705" y="60960"/>
                </a:lnTo>
                <a:lnTo>
                  <a:pt x="34398" y="65532"/>
                </a:lnTo>
                <a:lnTo>
                  <a:pt x="33528" y="65532"/>
                </a:lnTo>
                <a:lnTo>
                  <a:pt x="33528" y="70104"/>
                </a:lnTo>
                <a:lnTo>
                  <a:pt x="32004" y="74676"/>
                </a:lnTo>
                <a:lnTo>
                  <a:pt x="32004" y="304800"/>
                </a:lnTo>
                <a:lnTo>
                  <a:pt x="33528" y="309371"/>
                </a:lnTo>
                <a:lnTo>
                  <a:pt x="33528" y="315468"/>
                </a:lnTo>
                <a:lnTo>
                  <a:pt x="34398" y="315468"/>
                </a:lnTo>
                <a:lnTo>
                  <a:pt x="35705" y="320040"/>
                </a:lnTo>
                <a:lnTo>
                  <a:pt x="35052" y="320040"/>
                </a:lnTo>
                <a:lnTo>
                  <a:pt x="36576" y="323088"/>
                </a:lnTo>
                <a:lnTo>
                  <a:pt x="36793" y="323088"/>
                </a:lnTo>
                <a:lnTo>
                  <a:pt x="39406" y="327660"/>
                </a:lnTo>
                <a:lnTo>
                  <a:pt x="38100" y="327660"/>
                </a:lnTo>
                <a:lnTo>
                  <a:pt x="45720" y="336804"/>
                </a:lnTo>
                <a:lnTo>
                  <a:pt x="47243" y="336804"/>
                </a:lnTo>
                <a:lnTo>
                  <a:pt x="50291" y="339852"/>
                </a:lnTo>
                <a:lnTo>
                  <a:pt x="48768" y="339852"/>
                </a:lnTo>
                <a:lnTo>
                  <a:pt x="51816" y="341376"/>
                </a:lnTo>
                <a:lnTo>
                  <a:pt x="52324" y="341376"/>
                </a:lnTo>
                <a:lnTo>
                  <a:pt x="59436" y="344424"/>
                </a:lnTo>
                <a:lnTo>
                  <a:pt x="59944" y="344424"/>
                </a:lnTo>
                <a:lnTo>
                  <a:pt x="67056" y="347472"/>
                </a:lnTo>
                <a:lnTo>
                  <a:pt x="1507236" y="347472"/>
                </a:lnTo>
                <a:lnTo>
                  <a:pt x="1507236" y="348996"/>
                </a:lnTo>
                <a:lnTo>
                  <a:pt x="1499616" y="358140"/>
                </a:lnTo>
                <a:lnTo>
                  <a:pt x="1498092" y="359664"/>
                </a:lnTo>
                <a:lnTo>
                  <a:pt x="1488948" y="367284"/>
                </a:lnTo>
                <a:lnTo>
                  <a:pt x="1487424" y="368808"/>
                </a:lnTo>
                <a:close/>
              </a:path>
              <a:path w="1521460" h="381000">
                <a:moveTo>
                  <a:pt x="64008" y="35052"/>
                </a:moveTo>
                <a:lnTo>
                  <a:pt x="67056" y="33528"/>
                </a:lnTo>
                <a:lnTo>
                  <a:pt x="70104" y="33528"/>
                </a:lnTo>
                <a:lnTo>
                  <a:pt x="64008" y="35052"/>
                </a:lnTo>
                <a:close/>
              </a:path>
              <a:path w="1521460" h="381000">
                <a:moveTo>
                  <a:pt x="1455420" y="35052"/>
                </a:moveTo>
                <a:lnTo>
                  <a:pt x="1450848" y="33528"/>
                </a:lnTo>
                <a:lnTo>
                  <a:pt x="1452372" y="33528"/>
                </a:lnTo>
                <a:lnTo>
                  <a:pt x="1455420" y="35052"/>
                </a:lnTo>
                <a:close/>
              </a:path>
              <a:path w="1521460" h="381000">
                <a:moveTo>
                  <a:pt x="1463040" y="38100"/>
                </a:moveTo>
                <a:lnTo>
                  <a:pt x="1452372" y="33528"/>
                </a:lnTo>
                <a:lnTo>
                  <a:pt x="1508759" y="33528"/>
                </a:lnTo>
                <a:lnTo>
                  <a:pt x="1508759" y="35052"/>
                </a:lnTo>
                <a:lnTo>
                  <a:pt x="1509775" y="36576"/>
                </a:lnTo>
                <a:lnTo>
                  <a:pt x="1461516" y="36576"/>
                </a:lnTo>
                <a:lnTo>
                  <a:pt x="1463040" y="38100"/>
                </a:lnTo>
                <a:close/>
              </a:path>
              <a:path w="1521460" h="381000">
                <a:moveTo>
                  <a:pt x="56388" y="38100"/>
                </a:moveTo>
                <a:lnTo>
                  <a:pt x="59436" y="36576"/>
                </a:lnTo>
                <a:lnTo>
                  <a:pt x="59944" y="36576"/>
                </a:lnTo>
                <a:lnTo>
                  <a:pt x="56388" y="38100"/>
                </a:lnTo>
                <a:close/>
              </a:path>
              <a:path w="1521460" h="381000">
                <a:moveTo>
                  <a:pt x="1512823" y="41148"/>
                </a:moveTo>
                <a:lnTo>
                  <a:pt x="1470659" y="41148"/>
                </a:lnTo>
                <a:lnTo>
                  <a:pt x="1461516" y="36576"/>
                </a:lnTo>
                <a:lnTo>
                  <a:pt x="1509775" y="36576"/>
                </a:lnTo>
                <a:lnTo>
                  <a:pt x="1512823" y="41148"/>
                </a:lnTo>
                <a:close/>
              </a:path>
              <a:path w="1521460" h="381000">
                <a:moveTo>
                  <a:pt x="48768" y="41148"/>
                </a:moveTo>
                <a:lnTo>
                  <a:pt x="51816" y="39624"/>
                </a:lnTo>
                <a:lnTo>
                  <a:pt x="51435" y="40005"/>
                </a:lnTo>
                <a:lnTo>
                  <a:pt x="48768" y="41148"/>
                </a:lnTo>
                <a:close/>
              </a:path>
              <a:path w="1521460" h="381000">
                <a:moveTo>
                  <a:pt x="51435" y="40005"/>
                </a:moveTo>
                <a:lnTo>
                  <a:pt x="51816" y="39624"/>
                </a:lnTo>
                <a:lnTo>
                  <a:pt x="52324" y="39624"/>
                </a:lnTo>
                <a:lnTo>
                  <a:pt x="51435" y="40005"/>
                </a:lnTo>
                <a:close/>
              </a:path>
              <a:path w="1521460" h="381000">
                <a:moveTo>
                  <a:pt x="1475093" y="45858"/>
                </a:moveTo>
                <a:lnTo>
                  <a:pt x="1467612" y="39624"/>
                </a:lnTo>
                <a:lnTo>
                  <a:pt x="1470659" y="41148"/>
                </a:lnTo>
                <a:lnTo>
                  <a:pt x="1512823" y="41148"/>
                </a:lnTo>
                <a:lnTo>
                  <a:pt x="1514855" y="44196"/>
                </a:lnTo>
                <a:lnTo>
                  <a:pt x="1473708" y="44196"/>
                </a:lnTo>
                <a:lnTo>
                  <a:pt x="1475093" y="45858"/>
                </a:lnTo>
                <a:close/>
              </a:path>
              <a:path w="1521460" h="381000">
                <a:moveTo>
                  <a:pt x="50292" y="41148"/>
                </a:moveTo>
                <a:lnTo>
                  <a:pt x="48768" y="41148"/>
                </a:lnTo>
                <a:lnTo>
                  <a:pt x="51435" y="40005"/>
                </a:lnTo>
                <a:lnTo>
                  <a:pt x="50292" y="41148"/>
                </a:lnTo>
                <a:close/>
              </a:path>
              <a:path w="1521460" h="381000">
                <a:moveTo>
                  <a:pt x="44196" y="47244"/>
                </a:moveTo>
                <a:lnTo>
                  <a:pt x="45720" y="44196"/>
                </a:lnTo>
                <a:lnTo>
                  <a:pt x="47244" y="44196"/>
                </a:lnTo>
                <a:lnTo>
                  <a:pt x="44196" y="47244"/>
                </a:lnTo>
                <a:close/>
              </a:path>
              <a:path w="1521460" h="381000">
                <a:moveTo>
                  <a:pt x="1476755" y="47244"/>
                </a:moveTo>
                <a:lnTo>
                  <a:pt x="1475093" y="45858"/>
                </a:lnTo>
                <a:lnTo>
                  <a:pt x="1473708" y="44196"/>
                </a:lnTo>
                <a:lnTo>
                  <a:pt x="1476755" y="47244"/>
                </a:lnTo>
                <a:close/>
              </a:path>
              <a:path w="1521460" h="381000">
                <a:moveTo>
                  <a:pt x="1514855" y="47244"/>
                </a:moveTo>
                <a:lnTo>
                  <a:pt x="1476755" y="47244"/>
                </a:lnTo>
                <a:lnTo>
                  <a:pt x="1473708" y="44196"/>
                </a:lnTo>
                <a:lnTo>
                  <a:pt x="1514855" y="44196"/>
                </a:lnTo>
                <a:lnTo>
                  <a:pt x="1514855" y="47244"/>
                </a:lnTo>
                <a:close/>
              </a:path>
              <a:path w="1521460" h="381000">
                <a:moveTo>
                  <a:pt x="1480879" y="52802"/>
                </a:moveTo>
                <a:lnTo>
                  <a:pt x="1475093" y="45858"/>
                </a:lnTo>
                <a:lnTo>
                  <a:pt x="1476755" y="47244"/>
                </a:lnTo>
                <a:lnTo>
                  <a:pt x="1514855" y="47244"/>
                </a:lnTo>
                <a:lnTo>
                  <a:pt x="1516162" y="50292"/>
                </a:lnTo>
                <a:lnTo>
                  <a:pt x="1479804" y="50292"/>
                </a:lnTo>
                <a:lnTo>
                  <a:pt x="1480879" y="52802"/>
                </a:lnTo>
                <a:close/>
              </a:path>
              <a:path w="1521460" h="381000">
                <a:moveTo>
                  <a:pt x="39406" y="53340"/>
                </a:moveTo>
                <a:lnTo>
                  <a:pt x="38100" y="53340"/>
                </a:lnTo>
                <a:lnTo>
                  <a:pt x="41148" y="50292"/>
                </a:lnTo>
                <a:lnTo>
                  <a:pt x="39406" y="53340"/>
                </a:lnTo>
                <a:close/>
              </a:path>
              <a:path w="1521460" h="381000">
                <a:moveTo>
                  <a:pt x="1481328" y="53340"/>
                </a:moveTo>
                <a:lnTo>
                  <a:pt x="1480879" y="52802"/>
                </a:lnTo>
                <a:lnTo>
                  <a:pt x="1479804" y="50292"/>
                </a:lnTo>
                <a:lnTo>
                  <a:pt x="1481328" y="53340"/>
                </a:lnTo>
                <a:close/>
              </a:path>
              <a:path w="1521460" h="381000">
                <a:moveTo>
                  <a:pt x="1517468" y="53340"/>
                </a:moveTo>
                <a:lnTo>
                  <a:pt x="1481328" y="53340"/>
                </a:lnTo>
                <a:lnTo>
                  <a:pt x="1479804" y="50292"/>
                </a:lnTo>
                <a:lnTo>
                  <a:pt x="1516162" y="50292"/>
                </a:lnTo>
                <a:lnTo>
                  <a:pt x="1517468" y="53340"/>
                </a:lnTo>
                <a:close/>
              </a:path>
              <a:path w="1521460" h="381000">
                <a:moveTo>
                  <a:pt x="1484376" y="60960"/>
                </a:moveTo>
                <a:lnTo>
                  <a:pt x="1480879" y="52802"/>
                </a:lnTo>
                <a:lnTo>
                  <a:pt x="1481328" y="53340"/>
                </a:lnTo>
                <a:lnTo>
                  <a:pt x="1517468" y="53340"/>
                </a:lnTo>
                <a:lnTo>
                  <a:pt x="1519428" y="57912"/>
                </a:lnTo>
                <a:lnTo>
                  <a:pt x="1484376" y="57912"/>
                </a:lnTo>
                <a:lnTo>
                  <a:pt x="1484376" y="60960"/>
                </a:lnTo>
                <a:close/>
              </a:path>
              <a:path w="1521460" h="381000">
                <a:moveTo>
                  <a:pt x="35052" y="60960"/>
                </a:moveTo>
                <a:lnTo>
                  <a:pt x="36576" y="57912"/>
                </a:lnTo>
                <a:lnTo>
                  <a:pt x="36358" y="58674"/>
                </a:lnTo>
                <a:lnTo>
                  <a:pt x="35052" y="60960"/>
                </a:lnTo>
                <a:close/>
              </a:path>
              <a:path w="1521460" h="381000">
                <a:moveTo>
                  <a:pt x="36358" y="58674"/>
                </a:moveTo>
                <a:lnTo>
                  <a:pt x="36576" y="57912"/>
                </a:lnTo>
                <a:lnTo>
                  <a:pt x="36793" y="57912"/>
                </a:lnTo>
                <a:lnTo>
                  <a:pt x="36358" y="58674"/>
                </a:lnTo>
                <a:close/>
              </a:path>
              <a:path w="1521460" h="381000">
                <a:moveTo>
                  <a:pt x="1520951" y="68580"/>
                </a:moveTo>
                <a:lnTo>
                  <a:pt x="1487424" y="68580"/>
                </a:lnTo>
                <a:lnTo>
                  <a:pt x="1484376" y="57912"/>
                </a:lnTo>
                <a:lnTo>
                  <a:pt x="1519428" y="57912"/>
                </a:lnTo>
                <a:lnTo>
                  <a:pt x="1519428" y="60960"/>
                </a:lnTo>
                <a:lnTo>
                  <a:pt x="1520951" y="67056"/>
                </a:lnTo>
                <a:lnTo>
                  <a:pt x="1520951" y="68580"/>
                </a:lnTo>
                <a:close/>
              </a:path>
              <a:path w="1521460" h="381000">
                <a:moveTo>
                  <a:pt x="35705" y="60960"/>
                </a:moveTo>
                <a:lnTo>
                  <a:pt x="35052" y="60960"/>
                </a:lnTo>
                <a:lnTo>
                  <a:pt x="36358" y="58674"/>
                </a:lnTo>
                <a:lnTo>
                  <a:pt x="35705" y="60960"/>
                </a:lnTo>
                <a:close/>
              </a:path>
              <a:path w="1521460" h="381000">
                <a:moveTo>
                  <a:pt x="33528" y="68580"/>
                </a:moveTo>
                <a:lnTo>
                  <a:pt x="33528" y="65532"/>
                </a:lnTo>
                <a:lnTo>
                  <a:pt x="34398" y="65532"/>
                </a:lnTo>
                <a:lnTo>
                  <a:pt x="33528" y="68580"/>
                </a:lnTo>
                <a:close/>
              </a:path>
              <a:path w="1521460" h="381000">
                <a:moveTo>
                  <a:pt x="1485900" y="315468"/>
                </a:moveTo>
                <a:lnTo>
                  <a:pt x="1487424" y="310895"/>
                </a:lnTo>
                <a:lnTo>
                  <a:pt x="1487424" y="71628"/>
                </a:lnTo>
                <a:lnTo>
                  <a:pt x="1485900" y="65532"/>
                </a:lnTo>
                <a:lnTo>
                  <a:pt x="1487424" y="68580"/>
                </a:lnTo>
                <a:lnTo>
                  <a:pt x="1520951" y="68580"/>
                </a:lnTo>
                <a:lnTo>
                  <a:pt x="1520951" y="312419"/>
                </a:lnTo>
                <a:lnTo>
                  <a:pt x="1487424" y="312419"/>
                </a:lnTo>
                <a:lnTo>
                  <a:pt x="1485900" y="315468"/>
                </a:lnTo>
                <a:close/>
              </a:path>
              <a:path w="1521460" h="381000">
                <a:moveTo>
                  <a:pt x="34398" y="315468"/>
                </a:moveTo>
                <a:lnTo>
                  <a:pt x="33528" y="315468"/>
                </a:lnTo>
                <a:lnTo>
                  <a:pt x="33528" y="312419"/>
                </a:lnTo>
                <a:lnTo>
                  <a:pt x="34398" y="315468"/>
                </a:lnTo>
                <a:close/>
              </a:path>
              <a:path w="1521460" h="381000">
                <a:moveTo>
                  <a:pt x="1519428" y="323088"/>
                </a:moveTo>
                <a:lnTo>
                  <a:pt x="1484376" y="323088"/>
                </a:lnTo>
                <a:lnTo>
                  <a:pt x="1487424" y="312419"/>
                </a:lnTo>
                <a:lnTo>
                  <a:pt x="1520951" y="312419"/>
                </a:lnTo>
                <a:lnTo>
                  <a:pt x="1519428" y="320040"/>
                </a:lnTo>
                <a:lnTo>
                  <a:pt x="1519428" y="323088"/>
                </a:lnTo>
                <a:close/>
              </a:path>
              <a:path w="1521460" h="381000">
                <a:moveTo>
                  <a:pt x="36576" y="323088"/>
                </a:moveTo>
                <a:lnTo>
                  <a:pt x="35052" y="320040"/>
                </a:lnTo>
                <a:lnTo>
                  <a:pt x="36358" y="322326"/>
                </a:lnTo>
                <a:lnTo>
                  <a:pt x="36576" y="323088"/>
                </a:lnTo>
                <a:close/>
              </a:path>
              <a:path w="1521460" h="381000">
                <a:moveTo>
                  <a:pt x="36358" y="322326"/>
                </a:moveTo>
                <a:lnTo>
                  <a:pt x="35052" y="320040"/>
                </a:lnTo>
                <a:lnTo>
                  <a:pt x="35705" y="320040"/>
                </a:lnTo>
                <a:lnTo>
                  <a:pt x="36358" y="322326"/>
                </a:lnTo>
                <a:close/>
              </a:path>
              <a:path w="1521460" h="381000">
                <a:moveTo>
                  <a:pt x="1480879" y="328197"/>
                </a:moveTo>
                <a:lnTo>
                  <a:pt x="1484376" y="320040"/>
                </a:lnTo>
                <a:lnTo>
                  <a:pt x="1484376" y="323088"/>
                </a:lnTo>
                <a:lnTo>
                  <a:pt x="1519428" y="323088"/>
                </a:lnTo>
                <a:lnTo>
                  <a:pt x="1517468" y="327660"/>
                </a:lnTo>
                <a:lnTo>
                  <a:pt x="1481328" y="327660"/>
                </a:lnTo>
                <a:lnTo>
                  <a:pt x="1480879" y="328197"/>
                </a:lnTo>
                <a:close/>
              </a:path>
              <a:path w="1521460" h="381000">
                <a:moveTo>
                  <a:pt x="36793" y="323088"/>
                </a:moveTo>
                <a:lnTo>
                  <a:pt x="36576" y="323088"/>
                </a:lnTo>
                <a:lnTo>
                  <a:pt x="36358" y="322326"/>
                </a:lnTo>
                <a:lnTo>
                  <a:pt x="36793" y="323088"/>
                </a:lnTo>
                <a:close/>
              </a:path>
              <a:path w="1521460" h="381000">
                <a:moveTo>
                  <a:pt x="41148" y="330708"/>
                </a:moveTo>
                <a:lnTo>
                  <a:pt x="38100" y="327660"/>
                </a:lnTo>
                <a:lnTo>
                  <a:pt x="39406" y="327660"/>
                </a:lnTo>
                <a:lnTo>
                  <a:pt x="41148" y="330708"/>
                </a:lnTo>
                <a:close/>
              </a:path>
              <a:path w="1521460" h="381000">
                <a:moveTo>
                  <a:pt x="1479804" y="330708"/>
                </a:moveTo>
                <a:lnTo>
                  <a:pt x="1480879" y="328197"/>
                </a:lnTo>
                <a:lnTo>
                  <a:pt x="1481328" y="327660"/>
                </a:lnTo>
                <a:lnTo>
                  <a:pt x="1479804" y="330708"/>
                </a:lnTo>
                <a:close/>
              </a:path>
              <a:path w="1521460" h="381000">
                <a:moveTo>
                  <a:pt x="1516162" y="330708"/>
                </a:moveTo>
                <a:lnTo>
                  <a:pt x="1479804" y="330708"/>
                </a:lnTo>
                <a:lnTo>
                  <a:pt x="1481328" y="327660"/>
                </a:lnTo>
                <a:lnTo>
                  <a:pt x="1517468" y="327660"/>
                </a:lnTo>
                <a:lnTo>
                  <a:pt x="1516162" y="330708"/>
                </a:lnTo>
                <a:close/>
              </a:path>
              <a:path w="1521460" h="381000">
                <a:moveTo>
                  <a:pt x="1475093" y="335141"/>
                </a:moveTo>
                <a:lnTo>
                  <a:pt x="1480879" y="328197"/>
                </a:lnTo>
                <a:lnTo>
                  <a:pt x="1479804" y="330708"/>
                </a:lnTo>
                <a:lnTo>
                  <a:pt x="1516162" y="330708"/>
                </a:lnTo>
                <a:lnTo>
                  <a:pt x="1514855" y="333756"/>
                </a:lnTo>
                <a:lnTo>
                  <a:pt x="1476755" y="333756"/>
                </a:lnTo>
                <a:lnTo>
                  <a:pt x="1475093" y="335141"/>
                </a:lnTo>
                <a:close/>
              </a:path>
              <a:path w="1521460" h="381000">
                <a:moveTo>
                  <a:pt x="47243" y="336804"/>
                </a:moveTo>
                <a:lnTo>
                  <a:pt x="45720" y="336804"/>
                </a:lnTo>
                <a:lnTo>
                  <a:pt x="44196" y="333756"/>
                </a:lnTo>
                <a:lnTo>
                  <a:pt x="47243" y="336804"/>
                </a:lnTo>
                <a:close/>
              </a:path>
              <a:path w="1521460" h="381000">
                <a:moveTo>
                  <a:pt x="1473708" y="336804"/>
                </a:moveTo>
                <a:lnTo>
                  <a:pt x="1475093" y="335141"/>
                </a:lnTo>
                <a:lnTo>
                  <a:pt x="1476755" y="333756"/>
                </a:lnTo>
                <a:lnTo>
                  <a:pt x="1473708" y="336804"/>
                </a:lnTo>
                <a:close/>
              </a:path>
              <a:path w="1521460" h="381000">
                <a:moveTo>
                  <a:pt x="1514855" y="336804"/>
                </a:moveTo>
                <a:lnTo>
                  <a:pt x="1473708" y="336804"/>
                </a:lnTo>
                <a:lnTo>
                  <a:pt x="1476755" y="333756"/>
                </a:lnTo>
                <a:lnTo>
                  <a:pt x="1514855" y="333756"/>
                </a:lnTo>
                <a:lnTo>
                  <a:pt x="1514855" y="336804"/>
                </a:lnTo>
                <a:close/>
              </a:path>
              <a:path w="1521460" h="381000">
                <a:moveTo>
                  <a:pt x="1467612" y="341375"/>
                </a:moveTo>
                <a:lnTo>
                  <a:pt x="1475093" y="335141"/>
                </a:lnTo>
                <a:lnTo>
                  <a:pt x="1473708" y="336804"/>
                </a:lnTo>
                <a:lnTo>
                  <a:pt x="1514855" y="336804"/>
                </a:lnTo>
                <a:lnTo>
                  <a:pt x="1512823" y="339852"/>
                </a:lnTo>
                <a:lnTo>
                  <a:pt x="1470659" y="339852"/>
                </a:lnTo>
                <a:lnTo>
                  <a:pt x="1467612" y="341375"/>
                </a:lnTo>
                <a:close/>
              </a:path>
              <a:path w="1521460" h="381000">
                <a:moveTo>
                  <a:pt x="51816" y="341376"/>
                </a:moveTo>
                <a:lnTo>
                  <a:pt x="48768" y="339852"/>
                </a:lnTo>
                <a:lnTo>
                  <a:pt x="51435" y="340995"/>
                </a:lnTo>
                <a:lnTo>
                  <a:pt x="51816" y="341376"/>
                </a:lnTo>
                <a:close/>
              </a:path>
              <a:path w="1521460" h="381000">
                <a:moveTo>
                  <a:pt x="51435" y="340995"/>
                </a:moveTo>
                <a:lnTo>
                  <a:pt x="48768" y="339852"/>
                </a:lnTo>
                <a:lnTo>
                  <a:pt x="50291" y="339852"/>
                </a:lnTo>
                <a:lnTo>
                  <a:pt x="51435" y="340995"/>
                </a:lnTo>
                <a:close/>
              </a:path>
              <a:path w="1521460" h="381000">
                <a:moveTo>
                  <a:pt x="1511807" y="341376"/>
                </a:moveTo>
                <a:lnTo>
                  <a:pt x="1467612" y="341376"/>
                </a:lnTo>
                <a:lnTo>
                  <a:pt x="1470659" y="339852"/>
                </a:lnTo>
                <a:lnTo>
                  <a:pt x="1512823" y="339852"/>
                </a:lnTo>
                <a:lnTo>
                  <a:pt x="1511807" y="341376"/>
                </a:lnTo>
                <a:close/>
              </a:path>
              <a:path w="1521460" h="381000">
                <a:moveTo>
                  <a:pt x="52324" y="341376"/>
                </a:moveTo>
                <a:lnTo>
                  <a:pt x="51815" y="341375"/>
                </a:lnTo>
                <a:lnTo>
                  <a:pt x="51435" y="340995"/>
                </a:lnTo>
                <a:lnTo>
                  <a:pt x="52324" y="341376"/>
                </a:lnTo>
                <a:close/>
              </a:path>
              <a:path w="1521460" h="381000">
                <a:moveTo>
                  <a:pt x="1509775" y="344424"/>
                </a:moveTo>
                <a:lnTo>
                  <a:pt x="1461516" y="344424"/>
                </a:lnTo>
                <a:lnTo>
                  <a:pt x="1467612" y="341375"/>
                </a:lnTo>
                <a:lnTo>
                  <a:pt x="1511807" y="341376"/>
                </a:lnTo>
                <a:lnTo>
                  <a:pt x="1509775" y="344424"/>
                </a:lnTo>
                <a:close/>
              </a:path>
              <a:path w="1521460" h="381000">
                <a:moveTo>
                  <a:pt x="59944" y="344424"/>
                </a:moveTo>
                <a:lnTo>
                  <a:pt x="59436" y="344424"/>
                </a:lnTo>
                <a:lnTo>
                  <a:pt x="56388" y="342900"/>
                </a:lnTo>
                <a:lnTo>
                  <a:pt x="59944" y="344424"/>
                </a:lnTo>
                <a:close/>
              </a:path>
              <a:path w="1521460" h="381000">
                <a:moveTo>
                  <a:pt x="1508759" y="347472"/>
                </a:moveTo>
                <a:lnTo>
                  <a:pt x="1452372" y="347472"/>
                </a:lnTo>
                <a:lnTo>
                  <a:pt x="1463040" y="342900"/>
                </a:lnTo>
                <a:lnTo>
                  <a:pt x="1461516" y="344424"/>
                </a:lnTo>
                <a:lnTo>
                  <a:pt x="1509775" y="344424"/>
                </a:lnTo>
                <a:lnTo>
                  <a:pt x="1508759" y="345948"/>
                </a:lnTo>
                <a:lnTo>
                  <a:pt x="1508759" y="347472"/>
                </a:lnTo>
                <a:close/>
              </a:path>
              <a:path w="1521460" h="381000">
                <a:moveTo>
                  <a:pt x="68580" y="347472"/>
                </a:moveTo>
                <a:lnTo>
                  <a:pt x="67056" y="347472"/>
                </a:lnTo>
                <a:lnTo>
                  <a:pt x="64008" y="345948"/>
                </a:lnTo>
                <a:lnTo>
                  <a:pt x="68580" y="347472"/>
                </a:lnTo>
                <a:close/>
              </a:path>
              <a:path w="1521460" h="381000">
                <a:moveTo>
                  <a:pt x="1452372" y="347472"/>
                </a:moveTo>
                <a:lnTo>
                  <a:pt x="1449324" y="347472"/>
                </a:lnTo>
                <a:lnTo>
                  <a:pt x="1455420" y="345948"/>
                </a:lnTo>
                <a:lnTo>
                  <a:pt x="1452372" y="347472"/>
                </a:lnTo>
                <a:close/>
              </a:path>
              <a:path w="1521460" h="381000">
                <a:moveTo>
                  <a:pt x="1475232" y="374904"/>
                </a:moveTo>
                <a:lnTo>
                  <a:pt x="44196" y="374904"/>
                </a:lnTo>
                <a:lnTo>
                  <a:pt x="42672" y="373380"/>
                </a:lnTo>
                <a:lnTo>
                  <a:pt x="33528" y="368808"/>
                </a:lnTo>
                <a:lnTo>
                  <a:pt x="1485900" y="368808"/>
                </a:lnTo>
                <a:lnTo>
                  <a:pt x="1476755" y="373380"/>
                </a:lnTo>
                <a:lnTo>
                  <a:pt x="1475232" y="374904"/>
                </a:lnTo>
                <a:close/>
              </a:path>
              <a:path w="1521460" h="381000">
                <a:moveTo>
                  <a:pt x="1461516" y="379476"/>
                </a:moveTo>
                <a:lnTo>
                  <a:pt x="57912" y="379476"/>
                </a:lnTo>
                <a:lnTo>
                  <a:pt x="56388" y="377952"/>
                </a:lnTo>
                <a:lnTo>
                  <a:pt x="45720" y="374904"/>
                </a:lnTo>
                <a:lnTo>
                  <a:pt x="1473708" y="374904"/>
                </a:lnTo>
                <a:lnTo>
                  <a:pt x="1463040" y="377952"/>
                </a:lnTo>
                <a:lnTo>
                  <a:pt x="1461516" y="379476"/>
                </a:lnTo>
                <a:close/>
              </a:path>
              <a:path w="1521460" h="381000">
                <a:moveTo>
                  <a:pt x="1447800" y="381000"/>
                </a:moveTo>
                <a:lnTo>
                  <a:pt x="67056" y="381000"/>
                </a:lnTo>
                <a:lnTo>
                  <a:pt x="59436" y="379476"/>
                </a:lnTo>
                <a:lnTo>
                  <a:pt x="1455420" y="379476"/>
                </a:lnTo>
                <a:lnTo>
                  <a:pt x="1447800" y="381000"/>
                </a:lnTo>
                <a:close/>
              </a:path>
            </a:pathLst>
          </a:custGeom>
          <a:solidFill>
            <a:srgbClr val="771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0701" y="5457825"/>
            <a:ext cx="1522730" cy="381000"/>
          </a:xfrm>
          <a:custGeom>
            <a:avLst/>
            <a:gdLst/>
            <a:ahLst/>
            <a:cxnLst/>
            <a:rect l="l" t="t" r="r" b="b"/>
            <a:pathLst>
              <a:path w="1522729" h="381000">
                <a:moveTo>
                  <a:pt x="1461516" y="1524"/>
                </a:moveTo>
                <a:lnTo>
                  <a:pt x="60960" y="1524"/>
                </a:lnTo>
                <a:lnTo>
                  <a:pt x="67056" y="0"/>
                </a:lnTo>
                <a:lnTo>
                  <a:pt x="1453896" y="0"/>
                </a:lnTo>
                <a:lnTo>
                  <a:pt x="1461516" y="1524"/>
                </a:lnTo>
                <a:close/>
              </a:path>
              <a:path w="1522729" h="381000">
                <a:moveTo>
                  <a:pt x="1475232" y="6096"/>
                </a:moveTo>
                <a:lnTo>
                  <a:pt x="47244" y="6096"/>
                </a:lnTo>
                <a:lnTo>
                  <a:pt x="57912" y="1524"/>
                </a:lnTo>
                <a:lnTo>
                  <a:pt x="1464563" y="1524"/>
                </a:lnTo>
                <a:lnTo>
                  <a:pt x="1475232" y="6096"/>
                </a:lnTo>
                <a:close/>
              </a:path>
              <a:path w="1522729" h="381000">
                <a:moveTo>
                  <a:pt x="1487424" y="12192"/>
                </a:moveTo>
                <a:lnTo>
                  <a:pt x="35052" y="12192"/>
                </a:lnTo>
                <a:lnTo>
                  <a:pt x="44196" y="6096"/>
                </a:lnTo>
                <a:lnTo>
                  <a:pt x="1478280" y="6096"/>
                </a:lnTo>
                <a:lnTo>
                  <a:pt x="1487424" y="12192"/>
                </a:lnTo>
                <a:close/>
              </a:path>
              <a:path w="1522729" h="381000">
                <a:moveTo>
                  <a:pt x="70104" y="347472"/>
                </a:moveTo>
                <a:lnTo>
                  <a:pt x="12192" y="347472"/>
                </a:lnTo>
                <a:lnTo>
                  <a:pt x="12192" y="345948"/>
                </a:lnTo>
                <a:lnTo>
                  <a:pt x="6096" y="336804"/>
                </a:lnTo>
                <a:lnTo>
                  <a:pt x="6096" y="333756"/>
                </a:lnTo>
                <a:lnTo>
                  <a:pt x="1524" y="323088"/>
                </a:lnTo>
                <a:lnTo>
                  <a:pt x="1524" y="320040"/>
                </a:lnTo>
                <a:lnTo>
                  <a:pt x="0" y="313944"/>
                </a:lnTo>
                <a:lnTo>
                  <a:pt x="0" y="68580"/>
                </a:lnTo>
                <a:lnTo>
                  <a:pt x="1524" y="60960"/>
                </a:lnTo>
                <a:lnTo>
                  <a:pt x="1524" y="57912"/>
                </a:lnTo>
                <a:lnTo>
                  <a:pt x="6096" y="47244"/>
                </a:lnTo>
                <a:lnTo>
                  <a:pt x="6096" y="44196"/>
                </a:lnTo>
                <a:lnTo>
                  <a:pt x="12192" y="35052"/>
                </a:lnTo>
                <a:lnTo>
                  <a:pt x="12192" y="33528"/>
                </a:lnTo>
                <a:lnTo>
                  <a:pt x="13716" y="32004"/>
                </a:lnTo>
                <a:lnTo>
                  <a:pt x="21336" y="22860"/>
                </a:lnTo>
                <a:lnTo>
                  <a:pt x="22860" y="21336"/>
                </a:lnTo>
                <a:lnTo>
                  <a:pt x="32004" y="13716"/>
                </a:lnTo>
                <a:lnTo>
                  <a:pt x="33528" y="12192"/>
                </a:lnTo>
                <a:lnTo>
                  <a:pt x="1488948" y="12192"/>
                </a:lnTo>
                <a:lnTo>
                  <a:pt x="1488948" y="13716"/>
                </a:lnTo>
                <a:lnTo>
                  <a:pt x="1490472" y="13716"/>
                </a:lnTo>
                <a:lnTo>
                  <a:pt x="1498092" y="21336"/>
                </a:lnTo>
                <a:lnTo>
                  <a:pt x="1499616" y="21336"/>
                </a:lnTo>
                <a:lnTo>
                  <a:pt x="1499616" y="22860"/>
                </a:lnTo>
                <a:lnTo>
                  <a:pt x="1501140" y="22860"/>
                </a:lnTo>
                <a:lnTo>
                  <a:pt x="1508759" y="32004"/>
                </a:lnTo>
                <a:lnTo>
                  <a:pt x="1508759" y="33528"/>
                </a:lnTo>
                <a:lnTo>
                  <a:pt x="68580" y="33528"/>
                </a:lnTo>
                <a:lnTo>
                  <a:pt x="57912" y="36576"/>
                </a:lnTo>
                <a:lnTo>
                  <a:pt x="59436" y="36576"/>
                </a:lnTo>
                <a:lnTo>
                  <a:pt x="50292" y="41148"/>
                </a:lnTo>
                <a:lnTo>
                  <a:pt x="51511" y="41148"/>
                </a:lnTo>
                <a:lnTo>
                  <a:pt x="47853" y="44196"/>
                </a:lnTo>
                <a:lnTo>
                  <a:pt x="47244" y="44196"/>
                </a:lnTo>
                <a:lnTo>
                  <a:pt x="44196" y="47244"/>
                </a:lnTo>
                <a:lnTo>
                  <a:pt x="44704" y="47244"/>
                </a:lnTo>
                <a:lnTo>
                  <a:pt x="42164" y="50292"/>
                </a:lnTo>
                <a:lnTo>
                  <a:pt x="41148" y="50292"/>
                </a:lnTo>
                <a:lnTo>
                  <a:pt x="36576" y="59436"/>
                </a:lnTo>
                <a:lnTo>
                  <a:pt x="36957" y="59436"/>
                </a:lnTo>
                <a:lnTo>
                  <a:pt x="33528" y="68580"/>
                </a:lnTo>
                <a:lnTo>
                  <a:pt x="34036" y="68580"/>
                </a:lnTo>
                <a:lnTo>
                  <a:pt x="33528" y="70104"/>
                </a:lnTo>
                <a:lnTo>
                  <a:pt x="33528" y="309371"/>
                </a:lnTo>
                <a:lnTo>
                  <a:pt x="34289" y="312419"/>
                </a:lnTo>
                <a:lnTo>
                  <a:pt x="33528" y="312419"/>
                </a:lnTo>
                <a:lnTo>
                  <a:pt x="36793" y="320040"/>
                </a:lnTo>
                <a:lnTo>
                  <a:pt x="36576" y="320040"/>
                </a:lnTo>
                <a:lnTo>
                  <a:pt x="39841" y="327660"/>
                </a:lnTo>
                <a:lnTo>
                  <a:pt x="39624" y="327660"/>
                </a:lnTo>
                <a:lnTo>
                  <a:pt x="41148" y="330708"/>
                </a:lnTo>
                <a:lnTo>
                  <a:pt x="42163" y="330708"/>
                </a:lnTo>
                <a:lnTo>
                  <a:pt x="44704" y="333756"/>
                </a:lnTo>
                <a:lnTo>
                  <a:pt x="44196" y="333756"/>
                </a:lnTo>
                <a:lnTo>
                  <a:pt x="47244" y="336804"/>
                </a:lnTo>
                <a:lnTo>
                  <a:pt x="47853" y="336804"/>
                </a:lnTo>
                <a:lnTo>
                  <a:pt x="51511" y="339852"/>
                </a:lnTo>
                <a:lnTo>
                  <a:pt x="50292" y="339852"/>
                </a:lnTo>
                <a:lnTo>
                  <a:pt x="59436" y="344424"/>
                </a:lnTo>
                <a:lnTo>
                  <a:pt x="63246" y="344424"/>
                </a:lnTo>
                <a:lnTo>
                  <a:pt x="68580" y="345948"/>
                </a:lnTo>
                <a:lnTo>
                  <a:pt x="65532" y="345948"/>
                </a:lnTo>
                <a:lnTo>
                  <a:pt x="70104" y="347472"/>
                </a:lnTo>
                <a:close/>
              </a:path>
              <a:path w="1522729" h="381000">
                <a:moveTo>
                  <a:pt x="65532" y="35052"/>
                </a:moveTo>
                <a:lnTo>
                  <a:pt x="68580" y="33528"/>
                </a:lnTo>
                <a:lnTo>
                  <a:pt x="71628" y="33528"/>
                </a:lnTo>
                <a:lnTo>
                  <a:pt x="65532" y="35052"/>
                </a:lnTo>
                <a:close/>
              </a:path>
              <a:path w="1522729" h="381000">
                <a:moveTo>
                  <a:pt x="1456944" y="35052"/>
                </a:moveTo>
                <a:lnTo>
                  <a:pt x="1452372" y="33528"/>
                </a:lnTo>
                <a:lnTo>
                  <a:pt x="1453896" y="33528"/>
                </a:lnTo>
                <a:lnTo>
                  <a:pt x="1456944" y="35052"/>
                </a:lnTo>
                <a:close/>
              </a:path>
              <a:path w="1522729" h="381000">
                <a:moveTo>
                  <a:pt x="1469517" y="40005"/>
                </a:moveTo>
                <a:lnTo>
                  <a:pt x="1461516" y="36576"/>
                </a:lnTo>
                <a:lnTo>
                  <a:pt x="1464563" y="36576"/>
                </a:lnTo>
                <a:lnTo>
                  <a:pt x="1453896" y="33528"/>
                </a:lnTo>
                <a:lnTo>
                  <a:pt x="1508759" y="33528"/>
                </a:lnTo>
                <a:lnTo>
                  <a:pt x="1510284" y="35052"/>
                </a:lnTo>
                <a:lnTo>
                  <a:pt x="1512570" y="39624"/>
                </a:lnTo>
                <a:lnTo>
                  <a:pt x="1469136" y="39624"/>
                </a:lnTo>
                <a:lnTo>
                  <a:pt x="1469517" y="40005"/>
                </a:lnTo>
                <a:close/>
              </a:path>
              <a:path w="1522729" h="381000">
                <a:moveTo>
                  <a:pt x="51511" y="41148"/>
                </a:moveTo>
                <a:lnTo>
                  <a:pt x="50292" y="41148"/>
                </a:lnTo>
                <a:lnTo>
                  <a:pt x="53340" y="39624"/>
                </a:lnTo>
                <a:lnTo>
                  <a:pt x="51511" y="41148"/>
                </a:lnTo>
                <a:close/>
              </a:path>
              <a:path w="1522729" h="381000">
                <a:moveTo>
                  <a:pt x="1472184" y="41148"/>
                </a:moveTo>
                <a:lnTo>
                  <a:pt x="1469517" y="40005"/>
                </a:lnTo>
                <a:lnTo>
                  <a:pt x="1469136" y="39624"/>
                </a:lnTo>
                <a:lnTo>
                  <a:pt x="1472184" y="41148"/>
                </a:lnTo>
                <a:close/>
              </a:path>
              <a:path w="1522729" h="381000">
                <a:moveTo>
                  <a:pt x="1513331" y="41148"/>
                </a:moveTo>
                <a:lnTo>
                  <a:pt x="1472184" y="41148"/>
                </a:lnTo>
                <a:lnTo>
                  <a:pt x="1469136" y="39624"/>
                </a:lnTo>
                <a:lnTo>
                  <a:pt x="1512570" y="39624"/>
                </a:lnTo>
                <a:lnTo>
                  <a:pt x="1513331" y="41148"/>
                </a:lnTo>
                <a:close/>
              </a:path>
              <a:path w="1522729" h="381000">
                <a:moveTo>
                  <a:pt x="1476755" y="47244"/>
                </a:moveTo>
                <a:lnTo>
                  <a:pt x="1469517" y="40005"/>
                </a:lnTo>
                <a:lnTo>
                  <a:pt x="1472184" y="41148"/>
                </a:lnTo>
                <a:lnTo>
                  <a:pt x="1513331" y="41148"/>
                </a:lnTo>
                <a:lnTo>
                  <a:pt x="1514855" y="44196"/>
                </a:lnTo>
                <a:lnTo>
                  <a:pt x="1475232" y="44196"/>
                </a:lnTo>
                <a:lnTo>
                  <a:pt x="1476755" y="47244"/>
                </a:lnTo>
                <a:close/>
              </a:path>
              <a:path w="1522729" h="381000">
                <a:moveTo>
                  <a:pt x="44196" y="47244"/>
                </a:moveTo>
                <a:lnTo>
                  <a:pt x="47244" y="44196"/>
                </a:lnTo>
                <a:lnTo>
                  <a:pt x="45858" y="45858"/>
                </a:lnTo>
                <a:lnTo>
                  <a:pt x="44196" y="47244"/>
                </a:lnTo>
                <a:close/>
              </a:path>
              <a:path w="1522729" h="381000">
                <a:moveTo>
                  <a:pt x="45858" y="45858"/>
                </a:moveTo>
                <a:lnTo>
                  <a:pt x="47244" y="44196"/>
                </a:lnTo>
                <a:lnTo>
                  <a:pt x="47853" y="44196"/>
                </a:lnTo>
                <a:lnTo>
                  <a:pt x="45858" y="45858"/>
                </a:lnTo>
                <a:close/>
              </a:path>
              <a:path w="1522729" h="381000">
                <a:moveTo>
                  <a:pt x="1518121" y="53340"/>
                </a:moveTo>
                <a:lnTo>
                  <a:pt x="1482851" y="53340"/>
                </a:lnTo>
                <a:lnTo>
                  <a:pt x="1475232" y="44196"/>
                </a:lnTo>
                <a:lnTo>
                  <a:pt x="1514855" y="44196"/>
                </a:lnTo>
                <a:lnTo>
                  <a:pt x="1516380" y="45720"/>
                </a:lnTo>
                <a:lnTo>
                  <a:pt x="1516380" y="47244"/>
                </a:lnTo>
                <a:lnTo>
                  <a:pt x="1518121" y="53340"/>
                </a:lnTo>
                <a:close/>
              </a:path>
              <a:path w="1522729" h="381000">
                <a:moveTo>
                  <a:pt x="44704" y="47244"/>
                </a:moveTo>
                <a:lnTo>
                  <a:pt x="44196" y="47244"/>
                </a:lnTo>
                <a:lnTo>
                  <a:pt x="45858" y="45858"/>
                </a:lnTo>
                <a:lnTo>
                  <a:pt x="44704" y="47244"/>
                </a:lnTo>
                <a:close/>
              </a:path>
              <a:path w="1522729" h="381000">
                <a:moveTo>
                  <a:pt x="39624" y="53340"/>
                </a:moveTo>
                <a:lnTo>
                  <a:pt x="41148" y="50292"/>
                </a:lnTo>
                <a:lnTo>
                  <a:pt x="42164" y="50292"/>
                </a:lnTo>
                <a:lnTo>
                  <a:pt x="39624" y="53340"/>
                </a:lnTo>
                <a:close/>
              </a:path>
              <a:path w="1522729" h="381000">
                <a:moveTo>
                  <a:pt x="1484680" y="57607"/>
                </a:moveTo>
                <a:lnTo>
                  <a:pt x="1479804" y="50292"/>
                </a:lnTo>
                <a:lnTo>
                  <a:pt x="1482851" y="53340"/>
                </a:lnTo>
                <a:lnTo>
                  <a:pt x="1518121" y="53340"/>
                </a:lnTo>
                <a:lnTo>
                  <a:pt x="1518992" y="56388"/>
                </a:lnTo>
                <a:lnTo>
                  <a:pt x="1484376" y="56388"/>
                </a:lnTo>
                <a:lnTo>
                  <a:pt x="1484680" y="57607"/>
                </a:lnTo>
                <a:close/>
              </a:path>
              <a:path w="1522729" h="381000">
                <a:moveTo>
                  <a:pt x="36957" y="59436"/>
                </a:moveTo>
                <a:lnTo>
                  <a:pt x="36576" y="59436"/>
                </a:lnTo>
                <a:lnTo>
                  <a:pt x="38100" y="56388"/>
                </a:lnTo>
                <a:lnTo>
                  <a:pt x="36957" y="59436"/>
                </a:lnTo>
                <a:close/>
              </a:path>
              <a:path w="1522729" h="381000">
                <a:moveTo>
                  <a:pt x="1485900" y="59436"/>
                </a:moveTo>
                <a:lnTo>
                  <a:pt x="1484680" y="57607"/>
                </a:lnTo>
                <a:lnTo>
                  <a:pt x="1484376" y="56388"/>
                </a:lnTo>
                <a:lnTo>
                  <a:pt x="1485900" y="59436"/>
                </a:lnTo>
                <a:close/>
              </a:path>
              <a:path w="1522729" h="381000">
                <a:moveTo>
                  <a:pt x="1519428" y="59436"/>
                </a:moveTo>
                <a:lnTo>
                  <a:pt x="1485900" y="59436"/>
                </a:lnTo>
                <a:lnTo>
                  <a:pt x="1484376" y="56388"/>
                </a:lnTo>
                <a:lnTo>
                  <a:pt x="1518992" y="56388"/>
                </a:lnTo>
                <a:lnTo>
                  <a:pt x="1519340" y="57607"/>
                </a:lnTo>
                <a:lnTo>
                  <a:pt x="1519428" y="59436"/>
                </a:lnTo>
                <a:close/>
              </a:path>
              <a:path w="1522729" h="381000">
                <a:moveTo>
                  <a:pt x="1487424" y="68580"/>
                </a:moveTo>
                <a:lnTo>
                  <a:pt x="1484680" y="57607"/>
                </a:lnTo>
                <a:lnTo>
                  <a:pt x="1485900" y="59436"/>
                </a:lnTo>
                <a:lnTo>
                  <a:pt x="1520951" y="59436"/>
                </a:lnTo>
                <a:lnTo>
                  <a:pt x="1520951" y="65532"/>
                </a:lnTo>
                <a:lnTo>
                  <a:pt x="1487424" y="65532"/>
                </a:lnTo>
                <a:lnTo>
                  <a:pt x="1487424" y="68580"/>
                </a:lnTo>
                <a:close/>
              </a:path>
              <a:path w="1522729" h="381000">
                <a:moveTo>
                  <a:pt x="34036" y="68580"/>
                </a:moveTo>
                <a:lnTo>
                  <a:pt x="33528" y="68580"/>
                </a:lnTo>
                <a:lnTo>
                  <a:pt x="35052" y="65532"/>
                </a:lnTo>
                <a:lnTo>
                  <a:pt x="34036" y="68580"/>
                </a:lnTo>
                <a:close/>
              </a:path>
              <a:path w="1522729" h="381000">
                <a:moveTo>
                  <a:pt x="1520951" y="315468"/>
                </a:moveTo>
                <a:lnTo>
                  <a:pt x="1487424" y="315468"/>
                </a:lnTo>
                <a:lnTo>
                  <a:pt x="1487424" y="310895"/>
                </a:lnTo>
                <a:lnTo>
                  <a:pt x="1488948" y="306324"/>
                </a:lnTo>
                <a:lnTo>
                  <a:pt x="1488948" y="71628"/>
                </a:lnTo>
                <a:lnTo>
                  <a:pt x="1487424" y="65532"/>
                </a:lnTo>
                <a:lnTo>
                  <a:pt x="1520951" y="65532"/>
                </a:lnTo>
                <a:lnTo>
                  <a:pt x="1520951" y="67056"/>
                </a:lnTo>
                <a:lnTo>
                  <a:pt x="1522476" y="73152"/>
                </a:lnTo>
                <a:lnTo>
                  <a:pt x="1522476" y="306324"/>
                </a:lnTo>
                <a:lnTo>
                  <a:pt x="1520951" y="312419"/>
                </a:lnTo>
                <a:lnTo>
                  <a:pt x="1520951" y="315468"/>
                </a:lnTo>
                <a:close/>
              </a:path>
              <a:path w="1522729" h="381000">
                <a:moveTo>
                  <a:pt x="35052" y="315468"/>
                </a:moveTo>
                <a:lnTo>
                  <a:pt x="33528" y="312419"/>
                </a:lnTo>
                <a:lnTo>
                  <a:pt x="34289" y="312419"/>
                </a:lnTo>
                <a:lnTo>
                  <a:pt x="35052" y="315468"/>
                </a:lnTo>
                <a:close/>
              </a:path>
              <a:path w="1522729" h="381000">
                <a:moveTo>
                  <a:pt x="1484593" y="322326"/>
                </a:moveTo>
                <a:lnTo>
                  <a:pt x="1487424" y="312419"/>
                </a:lnTo>
                <a:lnTo>
                  <a:pt x="1487424" y="315468"/>
                </a:lnTo>
                <a:lnTo>
                  <a:pt x="1520951" y="315468"/>
                </a:lnTo>
                <a:lnTo>
                  <a:pt x="1520951" y="320040"/>
                </a:lnTo>
                <a:lnTo>
                  <a:pt x="1485900" y="320040"/>
                </a:lnTo>
                <a:lnTo>
                  <a:pt x="1484593" y="322326"/>
                </a:lnTo>
                <a:close/>
              </a:path>
              <a:path w="1522729" h="381000">
                <a:moveTo>
                  <a:pt x="38100" y="323088"/>
                </a:moveTo>
                <a:lnTo>
                  <a:pt x="36576" y="320040"/>
                </a:lnTo>
                <a:lnTo>
                  <a:pt x="36793" y="320040"/>
                </a:lnTo>
                <a:lnTo>
                  <a:pt x="38100" y="323088"/>
                </a:lnTo>
                <a:close/>
              </a:path>
              <a:path w="1522729" h="381000">
                <a:moveTo>
                  <a:pt x="1484376" y="323088"/>
                </a:moveTo>
                <a:lnTo>
                  <a:pt x="1484593" y="322326"/>
                </a:lnTo>
                <a:lnTo>
                  <a:pt x="1485900" y="320040"/>
                </a:lnTo>
                <a:lnTo>
                  <a:pt x="1484376" y="323088"/>
                </a:lnTo>
                <a:close/>
              </a:path>
              <a:path w="1522729" h="381000">
                <a:moveTo>
                  <a:pt x="1519428" y="323088"/>
                </a:moveTo>
                <a:lnTo>
                  <a:pt x="1484376" y="323088"/>
                </a:lnTo>
                <a:lnTo>
                  <a:pt x="1485900" y="320040"/>
                </a:lnTo>
                <a:lnTo>
                  <a:pt x="1520951" y="320040"/>
                </a:lnTo>
                <a:lnTo>
                  <a:pt x="1520951" y="321564"/>
                </a:lnTo>
                <a:lnTo>
                  <a:pt x="1519428" y="321564"/>
                </a:lnTo>
                <a:lnTo>
                  <a:pt x="1519428" y="323088"/>
                </a:lnTo>
                <a:close/>
              </a:path>
              <a:path w="1522729" h="381000">
                <a:moveTo>
                  <a:pt x="1479804" y="330708"/>
                </a:moveTo>
                <a:lnTo>
                  <a:pt x="1484593" y="322326"/>
                </a:lnTo>
                <a:lnTo>
                  <a:pt x="1484376" y="323088"/>
                </a:lnTo>
                <a:lnTo>
                  <a:pt x="1519428" y="323088"/>
                </a:lnTo>
                <a:lnTo>
                  <a:pt x="1518121" y="327660"/>
                </a:lnTo>
                <a:lnTo>
                  <a:pt x="1482851" y="327660"/>
                </a:lnTo>
                <a:lnTo>
                  <a:pt x="1479804" y="330708"/>
                </a:lnTo>
                <a:close/>
              </a:path>
              <a:path w="1522729" h="381000">
                <a:moveTo>
                  <a:pt x="41148" y="330708"/>
                </a:moveTo>
                <a:lnTo>
                  <a:pt x="39624" y="327660"/>
                </a:lnTo>
                <a:lnTo>
                  <a:pt x="40072" y="328197"/>
                </a:lnTo>
                <a:lnTo>
                  <a:pt x="41148" y="330708"/>
                </a:lnTo>
                <a:close/>
              </a:path>
              <a:path w="1522729" h="381000">
                <a:moveTo>
                  <a:pt x="40072" y="328197"/>
                </a:moveTo>
                <a:lnTo>
                  <a:pt x="39624" y="327660"/>
                </a:lnTo>
                <a:lnTo>
                  <a:pt x="39841" y="327660"/>
                </a:lnTo>
                <a:lnTo>
                  <a:pt x="40072" y="328197"/>
                </a:lnTo>
                <a:close/>
              </a:path>
              <a:path w="1522729" h="381000">
                <a:moveTo>
                  <a:pt x="1514855" y="336804"/>
                </a:moveTo>
                <a:lnTo>
                  <a:pt x="1475232" y="336804"/>
                </a:lnTo>
                <a:lnTo>
                  <a:pt x="1482851" y="327660"/>
                </a:lnTo>
                <a:lnTo>
                  <a:pt x="1518121" y="327660"/>
                </a:lnTo>
                <a:lnTo>
                  <a:pt x="1516380" y="333756"/>
                </a:lnTo>
                <a:lnTo>
                  <a:pt x="1516380" y="335280"/>
                </a:lnTo>
                <a:lnTo>
                  <a:pt x="1514855" y="336804"/>
                </a:lnTo>
                <a:close/>
              </a:path>
              <a:path w="1522729" h="381000">
                <a:moveTo>
                  <a:pt x="42163" y="330708"/>
                </a:moveTo>
                <a:lnTo>
                  <a:pt x="41148" y="330708"/>
                </a:lnTo>
                <a:lnTo>
                  <a:pt x="40072" y="328197"/>
                </a:lnTo>
                <a:lnTo>
                  <a:pt x="42163" y="330708"/>
                </a:lnTo>
                <a:close/>
              </a:path>
              <a:path w="1522729" h="381000">
                <a:moveTo>
                  <a:pt x="47244" y="336804"/>
                </a:moveTo>
                <a:lnTo>
                  <a:pt x="44196" y="333756"/>
                </a:lnTo>
                <a:lnTo>
                  <a:pt x="45858" y="335141"/>
                </a:lnTo>
                <a:lnTo>
                  <a:pt x="47244" y="336804"/>
                </a:lnTo>
                <a:close/>
              </a:path>
              <a:path w="1522729" h="381000">
                <a:moveTo>
                  <a:pt x="45858" y="335141"/>
                </a:moveTo>
                <a:lnTo>
                  <a:pt x="44196" y="333756"/>
                </a:lnTo>
                <a:lnTo>
                  <a:pt x="44704" y="333756"/>
                </a:lnTo>
                <a:lnTo>
                  <a:pt x="45858" y="335141"/>
                </a:lnTo>
                <a:close/>
              </a:path>
              <a:path w="1522729" h="381000">
                <a:moveTo>
                  <a:pt x="1469517" y="340994"/>
                </a:moveTo>
                <a:lnTo>
                  <a:pt x="1476755" y="333756"/>
                </a:lnTo>
                <a:lnTo>
                  <a:pt x="1475232" y="336804"/>
                </a:lnTo>
                <a:lnTo>
                  <a:pt x="1514855" y="336804"/>
                </a:lnTo>
                <a:lnTo>
                  <a:pt x="1513331" y="339852"/>
                </a:lnTo>
                <a:lnTo>
                  <a:pt x="1472184" y="339852"/>
                </a:lnTo>
                <a:lnTo>
                  <a:pt x="1469517" y="340994"/>
                </a:lnTo>
                <a:close/>
              </a:path>
              <a:path w="1522729" h="381000">
                <a:moveTo>
                  <a:pt x="47853" y="336804"/>
                </a:moveTo>
                <a:lnTo>
                  <a:pt x="47244" y="336804"/>
                </a:lnTo>
                <a:lnTo>
                  <a:pt x="45858" y="335141"/>
                </a:lnTo>
                <a:lnTo>
                  <a:pt x="47853" y="336804"/>
                </a:lnTo>
                <a:close/>
              </a:path>
              <a:path w="1522729" h="381000">
                <a:moveTo>
                  <a:pt x="53340" y="341376"/>
                </a:moveTo>
                <a:lnTo>
                  <a:pt x="50292" y="339852"/>
                </a:lnTo>
                <a:lnTo>
                  <a:pt x="51511" y="339852"/>
                </a:lnTo>
                <a:lnTo>
                  <a:pt x="53340" y="341376"/>
                </a:lnTo>
                <a:close/>
              </a:path>
              <a:path w="1522729" h="381000">
                <a:moveTo>
                  <a:pt x="1469136" y="341376"/>
                </a:moveTo>
                <a:lnTo>
                  <a:pt x="1469517" y="340994"/>
                </a:lnTo>
                <a:lnTo>
                  <a:pt x="1472184" y="339852"/>
                </a:lnTo>
                <a:lnTo>
                  <a:pt x="1469136" y="341376"/>
                </a:lnTo>
                <a:close/>
              </a:path>
              <a:path w="1522729" h="381000">
                <a:moveTo>
                  <a:pt x="1512570" y="341376"/>
                </a:moveTo>
                <a:lnTo>
                  <a:pt x="1469136" y="341376"/>
                </a:lnTo>
                <a:lnTo>
                  <a:pt x="1472184" y="339852"/>
                </a:lnTo>
                <a:lnTo>
                  <a:pt x="1513331" y="339852"/>
                </a:lnTo>
                <a:lnTo>
                  <a:pt x="1512570" y="341376"/>
                </a:lnTo>
                <a:close/>
              </a:path>
              <a:path w="1522729" h="381000">
                <a:moveTo>
                  <a:pt x="1511046" y="344424"/>
                </a:moveTo>
                <a:lnTo>
                  <a:pt x="1461516" y="344424"/>
                </a:lnTo>
                <a:lnTo>
                  <a:pt x="1469517" y="340994"/>
                </a:lnTo>
                <a:lnTo>
                  <a:pt x="1469136" y="341376"/>
                </a:lnTo>
                <a:lnTo>
                  <a:pt x="1512570" y="341376"/>
                </a:lnTo>
                <a:lnTo>
                  <a:pt x="1511046" y="344424"/>
                </a:lnTo>
                <a:close/>
              </a:path>
              <a:path w="1522729" h="381000">
                <a:moveTo>
                  <a:pt x="63246" y="344424"/>
                </a:moveTo>
                <a:lnTo>
                  <a:pt x="59436" y="344424"/>
                </a:lnTo>
                <a:lnTo>
                  <a:pt x="57912" y="342900"/>
                </a:lnTo>
                <a:lnTo>
                  <a:pt x="63246" y="344424"/>
                </a:lnTo>
                <a:close/>
              </a:path>
              <a:path w="1522729" h="381000">
                <a:moveTo>
                  <a:pt x="1490472" y="367284"/>
                </a:moveTo>
                <a:lnTo>
                  <a:pt x="32004" y="367284"/>
                </a:lnTo>
                <a:lnTo>
                  <a:pt x="22860" y="359664"/>
                </a:lnTo>
                <a:lnTo>
                  <a:pt x="21336" y="358140"/>
                </a:lnTo>
                <a:lnTo>
                  <a:pt x="13716" y="348996"/>
                </a:lnTo>
                <a:lnTo>
                  <a:pt x="13716" y="347472"/>
                </a:lnTo>
                <a:lnTo>
                  <a:pt x="1450848" y="347472"/>
                </a:lnTo>
                <a:lnTo>
                  <a:pt x="1456944" y="345948"/>
                </a:lnTo>
                <a:lnTo>
                  <a:pt x="1453896" y="345948"/>
                </a:lnTo>
                <a:lnTo>
                  <a:pt x="1464563" y="342900"/>
                </a:lnTo>
                <a:lnTo>
                  <a:pt x="1461516" y="344424"/>
                </a:lnTo>
                <a:lnTo>
                  <a:pt x="1511046" y="344424"/>
                </a:lnTo>
                <a:lnTo>
                  <a:pt x="1510284" y="345948"/>
                </a:lnTo>
                <a:lnTo>
                  <a:pt x="1508759" y="347472"/>
                </a:lnTo>
                <a:lnTo>
                  <a:pt x="1508759" y="348996"/>
                </a:lnTo>
                <a:lnTo>
                  <a:pt x="1501140" y="358140"/>
                </a:lnTo>
                <a:lnTo>
                  <a:pt x="1499616" y="358140"/>
                </a:lnTo>
                <a:lnTo>
                  <a:pt x="1499616" y="359664"/>
                </a:lnTo>
                <a:lnTo>
                  <a:pt x="1498092" y="359664"/>
                </a:lnTo>
                <a:lnTo>
                  <a:pt x="1490472" y="367284"/>
                </a:lnTo>
                <a:close/>
              </a:path>
              <a:path w="1522729" h="381000">
                <a:moveTo>
                  <a:pt x="1476755" y="374904"/>
                </a:moveTo>
                <a:lnTo>
                  <a:pt x="45720" y="374904"/>
                </a:lnTo>
                <a:lnTo>
                  <a:pt x="44196" y="373380"/>
                </a:lnTo>
                <a:lnTo>
                  <a:pt x="35052" y="368808"/>
                </a:lnTo>
                <a:lnTo>
                  <a:pt x="33528" y="367284"/>
                </a:lnTo>
                <a:lnTo>
                  <a:pt x="1488948" y="367284"/>
                </a:lnTo>
                <a:lnTo>
                  <a:pt x="1487424" y="368808"/>
                </a:lnTo>
                <a:lnTo>
                  <a:pt x="1478280" y="373380"/>
                </a:lnTo>
                <a:lnTo>
                  <a:pt x="1476755" y="374904"/>
                </a:lnTo>
                <a:close/>
              </a:path>
              <a:path w="1522729" h="381000">
                <a:moveTo>
                  <a:pt x="1463040" y="379476"/>
                </a:moveTo>
                <a:lnTo>
                  <a:pt x="59436" y="379476"/>
                </a:lnTo>
                <a:lnTo>
                  <a:pt x="57912" y="377952"/>
                </a:lnTo>
                <a:lnTo>
                  <a:pt x="47244" y="374904"/>
                </a:lnTo>
                <a:lnTo>
                  <a:pt x="1475232" y="374904"/>
                </a:lnTo>
                <a:lnTo>
                  <a:pt x="1464563" y="377952"/>
                </a:lnTo>
                <a:lnTo>
                  <a:pt x="1463040" y="379476"/>
                </a:lnTo>
                <a:close/>
              </a:path>
              <a:path w="1522729" h="381000">
                <a:moveTo>
                  <a:pt x="1447800" y="381000"/>
                </a:moveTo>
                <a:lnTo>
                  <a:pt x="74676" y="381000"/>
                </a:lnTo>
                <a:lnTo>
                  <a:pt x="68580" y="379476"/>
                </a:lnTo>
                <a:lnTo>
                  <a:pt x="1455420" y="379476"/>
                </a:lnTo>
                <a:lnTo>
                  <a:pt x="1447800" y="381000"/>
                </a:lnTo>
                <a:close/>
              </a:path>
            </a:pathLst>
          </a:custGeom>
          <a:solidFill>
            <a:srgbClr val="771F0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352425"/>
            <a:ext cx="9624060" cy="736735"/>
          </a:xfrm>
          <a:prstGeom prst="rect">
            <a:avLst/>
          </a:prstGeom>
        </p:spPr>
        <p:txBody>
          <a:bodyPr vert="horz" wrap="square" lIns="0" tIns="13330" rIns="0" bIns="0" rtlCol="0">
            <a:spAutoFit/>
          </a:bodyPr>
          <a:lstStyle/>
          <a:p>
            <a:pPr marL="37451">
              <a:spcBef>
                <a:spcPts val="105"/>
              </a:spcBef>
            </a:pPr>
            <a:r>
              <a:rPr lang="fr-FR" spc="-25" dirty="0"/>
              <a:t>La procédure d’orientation </a:t>
            </a:r>
            <a:endParaRPr spc="-285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100" y="1419225"/>
            <a:ext cx="9296400" cy="5416835"/>
          </a:xfrm>
          <a:prstGeom prst="rect">
            <a:avLst/>
          </a:prstGeom>
        </p:spPr>
        <p:txBody>
          <a:bodyPr vert="horz" wrap="square" lIns="0" tIns="83788" rIns="0" bIns="0" rtlCol="0">
            <a:spAutoFit/>
          </a:bodyPr>
          <a:lstStyle/>
          <a:p>
            <a:pPr marL="12696">
              <a:spcBef>
                <a:spcPts val="659"/>
              </a:spcBef>
            </a:pPr>
            <a:r>
              <a:rPr lang="fr-FR" sz="2400" b="1" dirty="0">
                <a:solidFill>
                  <a:srgbClr val="0070C0"/>
                </a:solidFill>
                <a:latin typeface="Tahoma"/>
                <a:cs typeface="Tahoma"/>
              </a:rPr>
              <a:t>Une ou plusieurs voies d’orientation sont demandées, et certaines vont être validées par le conseil de classe, en fonction du niveau scolaire de l’élève.</a:t>
            </a:r>
            <a:endParaRPr sz="2400">
              <a:solidFill>
                <a:srgbClr val="0070C0"/>
              </a:solidFill>
              <a:latin typeface="Tahoma"/>
              <a:cs typeface="Tahoma"/>
            </a:endParaRPr>
          </a:p>
          <a:p>
            <a:pPr>
              <a:spcBef>
                <a:spcPts val="50"/>
              </a:spcBef>
            </a:pPr>
            <a:endParaRPr sz="3500">
              <a:latin typeface="Tahoma"/>
              <a:cs typeface="Tahoma"/>
            </a:endParaRPr>
          </a:p>
          <a:p>
            <a:pPr marL="12696"/>
            <a:r>
              <a:rPr sz="2400" spc="-210" dirty="0">
                <a:latin typeface="Verdana"/>
                <a:cs typeface="Verdana"/>
              </a:rPr>
              <a:t>3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vœux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maximum,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204" dirty="0">
                <a:latin typeface="Verdana"/>
                <a:cs typeface="Verdana"/>
              </a:rPr>
              <a:t>à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86" dirty="0">
                <a:latin typeface="Verdana"/>
                <a:cs typeface="Verdana"/>
              </a:rPr>
              <a:t>classer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(de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10" dirty="0">
                <a:latin typeface="Verdana"/>
                <a:cs typeface="Verdana"/>
              </a:rPr>
              <a:t>1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204" dirty="0">
                <a:latin typeface="Verdana"/>
                <a:cs typeface="Verdana"/>
              </a:rPr>
              <a:t>à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3)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484" dirty="0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L="392291" indent="-218997">
              <a:spcBef>
                <a:spcPts val="610"/>
              </a:spcBef>
              <a:buChar char="-"/>
              <a:tabLst>
                <a:tab pos="392925" algn="l"/>
              </a:tabLst>
            </a:pPr>
            <a:r>
              <a:rPr sz="2400" b="1" dirty="0">
                <a:solidFill>
                  <a:srgbClr val="3F3F3F"/>
                </a:solidFill>
                <a:latin typeface="Tahoma"/>
                <a:cs typeface="Tahoma"/>
              </a:rPr>
              <a:t>seconde</a:t>
            </a:r>
            <a:r>
              <a:rPr sz="2400" b="1" spc="-1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F3F3F"/>
                </a:solidFill>
                <a:latin typeface="Tahoma"/>
                <a:cs typeface="Tahoma"/>
              </a:rPr>
              <a:t>générale</a:t>
            </a:r>
            <a:r>
              <a:rPr sz="2400" b="1" spc="-1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3F3F3F"/>
                </a:solidFill>
                <a:latin typeface="Tahoma"/>
                <a:cs typeface="Tahoma"/>
              </a:rPr>
              <a:t>et</a:t>
            </a:r>
            <a:r>
              <a:rPr sz="2400" b="1" spc="25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F3F3F"/>
                </a:solidFill>
                <a:latin typeface="Tahoma"/>
                <a:cs typeface="Tahoma"/>
              </a:rPr>
              <a:t>technologique</a:t>
            </a:r>
            <a:r>
              <a:rPr sz="2400" b="1" spc="-4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2400" b="1" spc="-105" dirty="0">
                <a:solidFill>
                  <a:srgbClr val="3F3F3F"/>
                </a:solidFill>
                <a:latin typeface="Tahoma"/>
                <a:cs typeface="Tahoma"/>
              </a:rPr>
              <a:t>(2GT)</a:t>
            </a:r>
            <a:endParaRPr sz="2400">
              <a:latin typeface="Tahoma"/>
              <a:cs typeface="Tahoma"/>
            </a:endParaRPr>
          </a:p>
          <a:p>
            <a:pPr marL="392291" indent="-218997">
              <a:spcBef>
                <a:spcPts val="590"/>
              </a:spcBef>
              <a:buChar char="-"/>
              <a:tabLst>
                <a:tab pos="392925" algn="l"/>
              </a:tabLst>
            </a:pPr>
            <a:r>
              <a:rPr sz="2400" b="1" dirty="0">
                <a:solidFill>
                  <a:srgbClr val="3F3F3F"/>
                </a:solidFill>
                <a:latin typeface="Tahoma"/>
                <a:cs typeface="Tahoma"/>
              </a:rPr>
              <a:t>seconde</a:t>
            </a:r>
            <a:r>
              <a:rPr sz="2400" b="1" spc="75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3F3F3F"/>
                </a:solidFill>
                <a:latin typeface="Tahoma"/>
                <a:cs typeface="Tahoma"/>
              </a:rPr>
              <a:t>professionnelle</a:t>
            </a:r>
            <a:r>
              <a:rPr sz="2400" b="1" spc="12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F3F3F"/>
                </a:solidFill>
                <a:latin typeface="Tahoma"/>
                <a:cs typeface="Tahoma"/>
              </a:rPr>
              <a:t>(2PRO)</a:t>
            </a:r>
            <a:endParaRPr sz="2400">
              <a:latin typeface="Tahoma"/>
              <a:cs typeface="Tahoma"/>
            </a:endParaRPr>
          </a:p>
          <a:p>
            <a:pPr marL="392291" indent="-218997">
              <a:spcBef>
                <a:spcPts val="590"/>
              </a:spcBef>
              <a:buChar char="-"/>
              <a:tabLst>
                <a:tab pos="392925" algn="l"/>
              </a:tabLst>
            </a:pPr>
            <a:r>
              <a:rPr sz="2400" b="1" spc="-35" dirty="0">
                <a:solidFill>
                  <a:srgbClr val="3F3F3F"/>
                </a:solidFill>
                <a:latin typeface="Tahoma"/>
                <a:cs typeface="Tahoma"/>
              </a:rPr>
              <a:t>première</a:t>
            </a:r>
            <a:r>
              <a:rPr sz="2400" b="1" spc="-21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F3F3F"/>
                </a:solidFill>
                <a:latin typeface="Tahoma"/>
                <a:cs typeface="Tahoma"/>
              </a:rPr>
              <a:t>année</a:t>
            </a:r>
            <a:r>
              <a:rPr sz="2400" b="1" spc="-21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2400" b="1" spc="55" dirty="0">
                <a:solidFill>
                  <a:srgbClr val="3F3F3F"/>
                </a:solidFill>
                <a:latin typeface="Tahoma"/>
                <a:cs typeface="Tahoma"/>
              </a:rPr>
              <a:t>CAP</a:t>
            </a:r>
            <a:r>
              <a:rPr sz="2400" b="1" spc="1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F3F3F"/>
                </a:solidFill>
                <a:latin typeface="Tahoma"/>
                <a:cs typeface="Tahoma"/>
              </a:rPr>
              <a:t>(</a:t>
            </a:r>
            <a:r>
              <a:rPr sz="2400" b="1" spc="-10">
                <a:solidFill>
                  <a:srgbClr val="3F3F3F"/>
                </a:solidFill>
                <a:latin typeface="Tahoma"/>
                <a:cs typeface="Tahoma"/>
              </a:rPr>
              <a:t>1CAP)</a:t>
            </a:r>
            <a:endParaRPr lang="fr-FR" sz="2400" b="1" spc="-10" dirty="0">
              <a:solidFill>
                <a:srgbClr val="3F3F3F"/>
              </a:solidFill>
              <a:latin typeface="Tahoma"/>
              <a:cs typeface="Tahoma"/>
            </a:endParaRPr>
          </a:p>
          <a:p>
            <a:pPr marL="392291" indent="-218997">
              <a:spcBef>
                <a:spcPts val="590"/>
              </a:spcBef>
              <a:buChar char="-"/>
              <a:tabLst>
                <a:tab pos="392925" algn="l"/>
              </a:tabLst>
            </a:pPr>
            <a:endParaRPr lang="fr-FR" sz="2400" b="1" spc="-10" dirty="0">
              <a:solidFill>
                <a:srgbClr val="3F3F3F"/>
              </a:solidFill>
              <a:latin typeface="Tahoma"/>
              <a:cs typeface="Tahoma"/>
            </a:endParaRPr>
          </a:p>
          <a:p>
            <a:pPr marL="12696">
              <a:spcBef>
                <a:spcPts val="659"/>
              </a:spcBef>
            </a:pPr>
            <a:r>
              <a:rPr lang="fr-FR" sz="2400" b="1" dirty="0">
                <a:solidFill>
                  <a:srgbClr val="0070C0"/>
                </a:solidFill>
                <a:latin typeface="Tahoma"/>
                <a:cs typeface="Tahoma"/>
              </a:rPr>
              <a:t>1° Semestre : vœux provisoires</a:t>
            </a:r>
          </a:p>
          <a:p>
            <a:pPr marL="12696">
              <a:spcBef>
                <a:spcPts val="659"/>
              </a:spcBef>
            </a:pPr>
            <a:r>
              <a:rPr lang="fr-FR" sz="2400" b="1" dirty="0">
                <a:solidFill>
                  <a:srgbClr val="0070C0"/>
                </a:solidFill>
                <a:latin typeface="Tahoma"/>
                <a:cs typeface="Tahoma"/>
              </a:rPr>
              <a:t>2° Semestre : vœux définitifs</a:t>
            </a:r>
          </a:p>
          <a:p>
            <a:pPr marL="392291" indent="-218997">
              <a:spcBef>
                <a:spcPts val="590"/>
              </a:spcBef>
              <a:buChar char="-"/>
              <a:tabLst>
                <a:tab pos="392925" algn="l"/>
              </a:tabLst>
            </a:pP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184" y="1473233"/>
            <a:ext cx="14922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45" dirty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 service en ligne orientation via </a:t>
            </a:r>
            <a:r>
              <a:rPr lang="fr-FR" dirty="0" err="1"/>
              <a:t>Educonnect</a:t>
            </a:r>
            <a:r>
              <a:rPr lang="fr-FR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0647" y="1633538"/>
            <a:ext cx="8032106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3552825"/>
            <a:ext cx="6762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Calendrier de l’orientation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3908" y="1633538"/>
            <a:ext cx="828558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70" y="302868"/>
            <a:ext cx="9624060" cy="1154798"/>
          </a:xfrm>
          <a:prstGeom prst="rect">
            <a:avLst/>
          </a:prstGeom>
        </p:spPr>
        <p:txBody>
          <a:bodyPr vert="horz" wrap="square" lIns="0" tIns="15870" rIns="0" bIns="0" rtlCol="0">
            <a:spAutoFit/>
          </a:bodyPr>
          <a:lstStyle/>
          <a:p>
            <a:pPr marL="38087">
              <a:spcBef>
                <a:spcPts val="125"/>
              </a:spcBef>
            </a:pPr>
            <a:r>
              <a:rPr sz="3700" dirty="0"/>
              <a:t>Après</a:t>
            </a:r>
            <a:r>
              <a:rPr sz="3700" spc="-90" dirty="0"/>
              <a:t> </a:t>
            </a:r>
            <a:r>
              <a:rPr sz="3700" dirty="0"/>
              <a:t>le</a:t>
            </a:r>
            <a:r>
              <a:rPr sz="3700" spc="-60" dirty="0"/>
              <a:t> </a:t>
            </a:r>
            <a:r>
              <a:rPr sz="3700" dirty="0"/>
              <a:t>conseil</a:t>
            </a:r>
            <a:r>
              <a:rPr sz="3700" spc="-90" dirty="0"/>
              <a:t> </a:t>
            </a:r>
            <a:r>
              <a:rPr sz="3700" spc="110" dirty="0"/>
              <a:t>de</a:t>
            </a:r>
            <a:r>
              <a:rPr sz="3700" spc="-86" dirty="0"/>
              <a:t> </a:t>
            </a:r>
            <a:r>
              <a:rPr sz="3700" dirty="0"/>
              <a:t>classe</a:t>
            </a:r>
            <a:r>
              <a:rPr sz="3700" spc="-60" dirty="0"/>
              <a:t> </a:t>
            </a:r>
            <a:r>
              <a:rPr sz="3700"/>
              <a:t>du</a:t>
            </a:r>
            <a:r>
              <a:rPr sz="3700" spc="-90"/>
              <a:t> </a:t>
            </a:r>
            <a:r>
              <a:rPr lang="fr-FR" sz="3700" dirty="0"/>
              <a:t>2</a:t>
            </a:r>
            <a:r>
              <a:rPr sz="3700" baseline="25000"/>
              <a:t>ème</a:t>
            </a:r>
            <a:r>
              <a:rPr sz="3700" spc="254" baseline="25000"/>
              <a:t> </a:t>
            </a:r>
            <a:r>
              <a:rPr lang="fr-FR" sz="3700" spc="-105" dirty="0"/>
              <a:t>se</a:t>
            </a:r>
            <a:r>
              <a:rPr sz="3700" spc="-105"/>
              <a:t>mestre</a:t>
            </a:r>
            <a:r>
              <a:rPr lang="fr-FR" sz="3700" spc="-105" dirty="0"/>
              <a:t> : le cas particulier de l’appel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932184" y="1473233"/>
            <a:ext cx="14922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45" dirty="0">
                <a:solidFill>
                  <a:srgbClr val="FDFFFF"/>
                </a:solidFill>
                <a:latin typeface="Verdana"/>
                <a:cs typeface="Verdana"/>
              </a:rPr>
              <a:t>9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4147" y="2773191"/>
            <a:ext cx="996315" cy="289819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b="1" spc="55" dirty="0">
                <a:solidFill>
                  <a:srgbClr val="0070C0"/>
                </a:solidFill>
                <a:latin typeface="Tahoma"/>
                <a:cs typeface="Tahoma"/>
              </a:rPr>
              <a:t>Accord</a:t>
            </a:r>
            <a:endParaRPr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17503" y="2771627"/>
            <a:ext cx="1467486" cy="289819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b="1" spc="-10" dirty="0">
                <a:solidFill>
                  <a:srgbClr val="0070C0"/>
                </a:solidFill>
                <a:latin typeface="Verdana"/>
                <a:cs typeface="Verdana"/>
              </a:rPr>
              <a:t>Désaccord</a:t>
            </a:r>
            <a:endParaRPr b="1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2417" y="5439156"/>
            <a:ext cx="2374900" cy="943203"/>
          </a:xfrm>
          <a:prstGeom prst="rect">
            <a:avLst/>
          </a:prstGeom>
          <a:solidFill>
            <a:srgbClr val="A5CDBC"/>
          </a:solidFill>
        </p:spPr>
        <p:txBody>
          <a:bodyPr vert="horz" wrap="square" lIns="0" tIns="12061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2400" b="1" spc="-10" dirty="0">
                <a:solidFill>
                  <a:srgbClr val="262626"/>
                </a:solidFill>
                <a:latin typeface="Tahoma"/>
                <a:cs typeface="Tahoma"/>
              </a:rPr>
              <a:t>Décision</a:t>
            </a:r>
            <a:endParaRPr sz="2400">
              <a:latin typeface="Tahoma"/>
              <a:cs typeface="Tahoma"/>
            </a:endParaRPr>
          </a:p>
          <a:p>
            <a:pPr algn="ctr">
              <a:spcBef>
                <a:spcPts val="1475"/>
              </a:spcBef>
            </a:pPr>
            <a:r>
              <a:rPr sz="2400" b="1" spc="-10" dirty="0">
                <a:solidFill>
                  <a:srgbClr val="262626"/>
                </a:solidFill>
                <a:latin typeface="Tahoma"/>
                <a:cs typeface="Tahoma"/>
              </a:rPr>
              <a:t>d’orientation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6863" y="2040637"/>
            <a:ext cx="2819400" cy="3184193"/>
          </a:xfrm>
          <a:prstGeom prst="rect">
            <a:avLst/>
          </a:prstGeom>
          <a:solidFill>
            <a:srgbClr val="C3DDD3"/>
          </a:solidFill>
        </p:spPr>
        <p:txBody>
          <a:bodyPr vert="horz" wrap="square" lIns="0" tIns="34278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2900" b="1" spc="-254" dirty="0">
                <a:solidFill>
                  <a:srgbClr val="262626"/>
                </a:solidFill>
                <a:latin typeface="Tahoma"/>
                <a:cs typeface="Tahoma"/>
              </a:rPr>
              <a:t>Si</a:t>
            </a:r>
            <a:r>
              <a:rPr sz="2900" b="1" spc="-3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2900" b="1" spc="55" dirty="0">
                <a:solidFill>
                  <a:srgbClr val="262626"/>
                </a:solidFill>
                <a:latin typeface="Tahoma"/>
                <a:cs typeface="Tahoma"/>
              </a:rPr>
              <a:t>désaccord</a:t>
            </a:r>
            <a:endParaRPr sz="2900">
              <a:latin typeface="Tahoma"/>
              <a:cs typeface="Tahoma"/>
            </a:endParaRPr>
          </a:p>
          <a:p>
            <a:pPr algn="ctr">
              <a:spcBef>
                <a:spcPts val="1680"/>
              </a:spcBef>
            </a:pPr>
            <a:r>
              <a:rPr sz="2900" b="1" spc="-10" dirty="0">
                <a:solidFill>
                  <a:srgbClr val="262626"/>
                </a:solidFill>
                <a:latin typeface="Tahoma"/>
                <a:cs typeface="Tahoma"/>
              </a:rPr>
              <a:t>entretien</a:t>
            </a:r>
            <a:endParaRPr sz="2900">
              <a:latin typeface="Tahoma"/>
              <a:cs typeface="Tahoma"/>
            </a:endParaRPr>
          </a:p>
          <a:p>
            <a:pPr marL="908995" marR="904555" algn="ctr">
              <a:lnSpc>
                <a:spcPct val="150200"/>
              </a:lnSpc>
              <a:spcBef>
                <a:spcPts val="5"/>
              </a:spcBef>
            </a:pPr>
            <a:r>
              <a:rPr sz="2400" spc="-60" dirty="0">
                <a:solidFill>
                  <a:srgbClr val="262626"/>
                </a:solidFill>
                <a:latin typeface="Verdana"/>
                <a:cs typeface="Verdana"/>
              </a:rPr>
              <a:t>famille </a:t>
            </a:r>
            <a:r>
              <a:rPr sz="2400" spc="-25" dirty="0">
                <a:solidFill>
                  <a:srgbClr val="262626"/>
                </a:solidFill>
                <a:latin typeface="Verdana"/>
                <a:cs typeface="Verdana"/>
              </a:rPr>
              <a:t>et</a:t>
            </a:r>
            <a:endParaRPr sz="2400">
              <a:latin typeface="Verdana"/>
              <a:cs typeface="Verdana"/>
            </a:endParaRPr>
          </a:p>
          <a:p>
            <a:pPr marL="197417" marR="192337" indent="1905" algn="ctr">
              <a:spcBef>
                <a:spcPts val="1485"/>
              </a:spcBef>
            </a:pPr>
            <a:r>
              <a:rPr sz="2400" spc="50" dirty="0">
                <a:solidFill>
                  <a:srgbClr val="262626"/>
                </a:solidFill>
                <a:latin typeface="Verdana"/>
                <a:cs typeface="Verdana"/>
              </a:rPr>
              <a:t>chef </a:t>
            </a:r>
            <a:r>
              <a:rPr sz="2400" spc="-25" dirty="0">
                <a:solidFill>
                  <a:srgbClr val="262626"/>
                </a:solidFill>
                <a:latin typeface="Verdana"/>
                <a:cs typeface="Verdana"/>
              </a:rPr>
              <a:t>d’établissement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6491" y="4717787"/>
            <a:ext cx="1590675" cy="760076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2696" marR="5080" indent="200589">
              <a:lnSpc>
                <a:spcPct val="101299"/>
              </a:lnSpc>
              <a:spcBef>
                <a:spcPts val="110"/>
              </a:spcBef>
            </a:pPr>
            <a:r>
              <a:rPr sz="1600" spc="-10" dirty="0">
                <a:latin typeface="Verdana"/>
                <a:cs typeface="Verdana"/>
              </a:rPr>
              <a:t>Commission </a:t>
            </a:r>
            <a:r>
              <a:rPr sz="1600" spc="80" dirty="0">
                <a:latin typeface="Verdana"/>
                <a:cs typeface="Verdana"/>
              </a:rPr>
              <a:t>d’appel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70" dirty="0">
                <a:latin typeface="Verdana"/>
                <a:cs typeface="Verdana"/>
              </a:rPr>
              <a:t>: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fin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86" dirty="0">
                <a:latin typeface="Verdana"/>
                <a:cs typeface="Verdana"/>
              </a:rPr>
              <a:t>juin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81904" y="5433060"/>
            <a:ext cx="1595755" cy="774700"/>
            <a:chOff x="7581900" y="5433060"/>
            <a:chExt cx="1595755" cy="774700"/>
          </a:xfrm>
        </p:grpSpPr>
        <p:sp>
          <p:nvSpPr>
            <p:cNvPr id="10" name="object 10"/>
            <p:cNvSpPr/>
            <p:nvPr/>
          </p:nvSpPr>
          <p:spPr>
            <a:xfrm>
              <a:off x="7589520" y="5439155"/>
              <a:ext cx="1582420" cy="760730"/>
            </a:xfrm>
            <a:custGeom>
              <a:avLst/>
              <a:gdLst/>
              <a:ahLst/>
              <a:cxnLst/>
              <a:rect l="l" t="t" r="r" b="b"/>
              <a:pathLst>
                <a:path w="1582420" h="760729">
                  <a:moveTo>
                    <a:pt x="190500" y="760475"/>
                  </a:moveTo>
                  <a:lnTo>
                    <a:pt x="0" y="569976"/>
                  </a:lnTo>
                  <a:lnTo>
                    <a:pt x="190500" y="381000"/>
                  </a:lnTo>
                  <a:lnTo>
                    <a:pt x="190500" y="475487"/>
                  </a:lnTo>
                  <a:lnTo>
                    <a:pt x="1249680" y="475487"/>
                  </a:lnTo>
                  <a:lnTo>
                    <a:pt x="1294266" y="468197"/>
                  </a:lnTo>
                  <a:lnTo>
                    <a:pt x="1333146" y="447885"/>
                  </a:lnTo>
                  <a:lnTo>
                    <a:pt x="1363906" y="416893"/>
                  </a:lnTo>
                  <a:lnTo>
                    <a:pt x="1384133" y="377561"/>
                  </a:lnTo>
                  <a:lnTo>
                    <a:pt x="1391412" y="332232"/>
                  </a:lnTo>
                  <a:lnTo>
                    <a:pt x="1391412" y="0"/>
                  </a:lnTo>
                  <a:lnTo>
                    <a:pt x="1581912" y="0"/>
                  </a:lnTo>
                  <a:lnTo>
                    <a:pt x="1581912" y="332232"/>
                  </a:lnTo>
                  <a:lnTo>
                    <a:pt x="1578296" y="381533"/>
                  </a:lnTo>
                  <a:lnTo>
                    <a:pt x="1567796" y="428519"/>
                  </a:lnTo>
                  <a:lnTo>
                    <a:pt x="1550935" y="472689"/>
                  </a:lnTo>
                  <a:lnTo>
                    <a:pt x="1528234" y="513541"/>
                  </a:lnTo>
                  <a:lnTo>
                    <a:pt x="1500216" y="550572"/>
                  </a:lnTo>
                  <a:lnTo>
                    <a:pt x="1467402" y="583283"/>
                  </a:lnTo>
                  <a:lnTo>
                    <a:pt x="1430315" y="611170"/>
                  </a:lnTo>
                  <a:lnTo>
                    <a:pt x="1389478" y="633734"/>
                  </a:lnTo>
                  <a:lnTo>
                    <a:pt x="1345411" y="650472"/>
                  </a:lnTo>
                  <a:lnTo>
                    <a:pt x="1298638" y="660882"/>
                  </a:lnTo>
                  <a:lnTo>
                    <a:pt x="1249680" y="664464"/>
                  </a:lnTo>
                  <a:lnTo>
                    <a:pt x="190500" y="664464"/>
                  </a:lnTo>
                  <a:lnTo>
                    <a:pt x="190500" y="760475"/>
                  </a:lnTo>
                  <a:close/>
                </a:path>
              </a:pathLst>
            </a:custGeom>
            <a:solidFill>
              <a:srgbClr val="C3D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81900" y="5433060"/>
              <a:ext cx="1595755" cy="774700"/>
            </a:xfrm>
            <a:custGeom>
              <a:avLst/>
              <a:gdLst/>
              <a:ahLst/>
              <a:cxnLst/>
              <a:rect l="l" t="t" r="r" b="b"/>
              <a:pathLst>
                <a:path w="1595754" h="774700">
                  <a:moveTo>
                    <a:pt x="1301496" y="481584"/>
                  </a:moveTo>
                  <a:lnTo>
                    <a:pt x="205740" y="481584"/>
                  </a:lnTo>
                  <a:lnTo>
                    <a:pt x="205740" y="473963"/>
                  </a:lnTo>
                  <a:lnTo>
                    <a:pt x="1271016" y="473963"/>
                  </a:lnTo>
                  <a:lnTo>
                    <a:pt x="1284732" y="470916"/>
                  </a:lnTo>
                  <a:lnTo>
                    <a:pt x="1321308" y="457200"/>
                  </a:lnTo>
                  <a:lnTo>
                    <a:pt x="1353312" y="434339"/>
                  </a:lnTo>
                  <a:lnTo>
                    <a:pt x="1376172" y="403859"/>
                  </a:lnTo>
                  <a:lnTo>
                    <a:pt x="1389888" y="365760"/>
                  </a:lnTo>
                  <a:lnTo>
                    <a:pt x="1391412" y="352044"/>
                  </a:lnTo>
                  <a:lnTo>
                    <a:pt x="1391412" y="3048"/>
                  </a:lnTo>
                  <a:lnTo>
                    <a:pt x="1395984" y="0"/>
                  </a:lnTo>
                  <a:lnTo>
                    <a:pt x="1592580" y="0"/>
                  </a:lnTo>
                  <a:lnTo>
                    <a:pt x="1595628" y="3048"/>
                  </a:lnTo>
                  <a:lnTo>
                    <a:pt x="1595628" y="6096"/>
                  </a:lnTo>
                  <a:lnTo>
                    <a:pt x="1406652" y="6096"/>
                  </a:lnTo>
                  <a:lnTo>
                    <a:pt x="1399032" y="13716"/>
                  </a:lnTo>
                  <a:lnTo>
                    <a:pt x="1406652" y="13716"/>
                  </a:lnTo>
                  <a:lnTo>
                    <a:pt x="1406652" y="339852"/>
                  </a:lnTo>
                  <a:lnTo>
                    <a:pt x="1399032" y="384048"/>
                  </a:lnTo>
                  <a:lnTo>
                    <a:pt x="1380744" y="422148"/>
                  </a:lnTo>
                  <a:lnTo>
                    <a:pt x="1351788" y="454152"/>
                  </a:lnTo>
                  <a:lnTo>
                    <a:pt x="1315212" y="477012"/>
                  </a:lnTo>
                  <a:lnTo>
                    <a:pt x="1301496" y="481584"/>
                  </a:lnTo>
                  <a:close/>
                </a:path>
                <a:path w="1595754" h="774700">
                  <a:moveTo>
                    <a:pt x="1406652" y="13716"/>
                  </a:moveTo>
                  <a:lnTo>
                    <a:pt x="1399032" y="13716"/>
                  </a:lnTo>
                  <a:lnTo>
                    <a:pt x="1406652" y="6096"/>
                  </a:lnTo>
                  <a:lnTo>
                    <a:pt x="1406652" y="13716"/>
                  </a:lnTo>
                  <a:close/>
                </a:path>
                <a:path w="1595754" h="774700">
                  <a:moveTo>
                    <a:pt x="1581912" y="13716"/>
                  </a:moveTo>
                  <a:lnTo>
                    <a:pt x="1406652" y="13716"/>
                  </a:lnTo>
                  <a:lnTo>
                    <a:pt x="1406652" y="6096"/>
                  </a:lnTo>
                  <a:lnTo>
                    <a:pt x="1581912" y="6096"/>
                  </a:lnTo>
                  <a:lnTo>
                    <a:pt x="1581912" y="13716"/>
                  </a:lnTo>
                  <a:close/>
                </a:path>
                <a:path w="1595754" h="774700">
                  <a:moveTo>
                    <a:pt x="205740" y="766572"/>
                  </a:moveTo>
                  <a:lnTo>
                    <a:pt x="190500" y="766572"/>
                  </a:lnTo>
                  <a:lnTo>
                    <a:pt x="202691" y="760475"/>
                  </a:lnTo>
                  <a:lnTo>
                    <a:pt x="190500" y="748283"/>
                  </a:lnTo>
                  <a:lnTo>
                    <a:pt x="190500" y="667512"/>
                  </a:lnTo>
                  <a:lnTo>
                    <a:pt x="195072" y="664464"/>
                  </a:lnTo>
                  <a:lnTo>
                    <a:pt x="1274064" y="664464"/>
                  </a:lnTo>
                  <a:lnTo>
                    <a:pt x="1289304" y="662940"/>
                  </a:lnTo>
                  <a:lnTo>
                    <a:pt x="1338072" y="653796"/>
                  </a:lnTo>
                  <a:lnTo>
                    <a:pt x="1383792" y="638556"/>
                  </a:lnTo>
                  <a:lnTo>
                    <a:pt x="1424940" y="617220"/>
                  </a:lnTo>
                  <a:lnTo>
                    <a:pt x="1463040" y="589787"/>
                  </a:lnTo>
                  <a:lnTo>
                    <a:pt x="1485900" y="568452"/>
                  </a:lnTo>
                  <a:lnTo>
                    <a:pt x="1498092" y="557784"/>
                  </a:lnTo>
                  <a:lnTo>
                    <a:pt x="1507236" y="545592"/>
                  </a:lnTo>
                  <a:lnTo>
                    <a:pt x="1517904" y="533400"/>
                  </a:lnTo>
                  <a:lnTo>
                    <a:pt x="1527048" y="521208"/>
                  </a:lnTo>
                  <a:lnTo>
                    <a:pt x="1549908" y="480060"/>
                  </a:lnTo>
                  <a:lnTo>
                    <a:pt x="1575816" y="405384"/>
                  </a:lnTo>
                  <a:lnTo>
                    <a:pt x="1581912" y="355092"/>
                  </a:lnTo>
                  <a:lnTo>
                    <a:pt x="1581912" y="6096"/>
                  </a:lnTo>
                  <a:lnTo>
                    <a:pt x="1589532" y="13716"/>
                  </a:lnTo>
                  <a:lnTo>
                    <a:pt x="1595628" y="13716"/>
                  </a:lnTo>
                  <a:lnTo>
                    <a:pt x="1595628" y="356616"/>
                  </a:lnTo>
                  <a:lnTo>
                    <a:pt x="1592580" y="390144"/>
                  </a:lnTo>
                  <a:lnTo>
                    <a:pt x="1589532" y="406908"/>
                  </a:lnTo>
                  <a:lnTo>
                    <a:pt x="1584960" y="423672"/>
                  </a:lnTo>
                  <a:lnTo>
                    <a:pt x="1580388" y="438912"/>
                  </a:lnTo>
                  <a:lnTo>
                    <a:pt x="1575816" y="455676"/>
                  </a:lnTo>
                  <a:lnTo>
                    <a:pt x="1569720" y="470916"/>
                  </a:lnTo>
                  <a:lnTo>
                    <a:pt x="1562100" y="486156"/>
                  </a:lnTo>
                  <a:lnTo>
                    <a:pt x="1554480" y="499872"/>
                  </a:lnTo>
                  <a:lnTo>
                    <a:pt x="1546860" y="515112"/>
                  </a:lnTo>
                  <a:lnTo>
                    <a:pt x="1517904" y="554736"/>
                  </a:lnTo>
                  <a:lnTo>
                    <a:pt x="1459992" y="611124"/>
                  </a:lnTo>
                  <a:lnTo>
                    <a:pt x="1418844" y="637031"/>
                  </a:lnTo>
                  <a:lnTo>
                    <a:pt x="1357884" y="662940"/>
                  </a:lnTo>
                  <a:lnTo>
                    <a:pt x="1325880" y="670560"/>
                  </a:lnTo>
                  <a:lnTo>
                    <a:pt x="205740" y="670560"/>
                  </a:lnTo>
                  <a:lnTo>
                    <a:pt x="198120" y="678179"/>
                  </a:lnTo>
                  <a:lnTo>
                    <a:pt x="205740" y="678179"/>
                  </a:lnTo>
                  <a:lnTo>
                    <a:pt x="205740" y="766572"/>
                  </a:lnTo>
                  <a:close/>
                </a:path>
                <a:path w="1595754" h="774700">
                  <a:moveTo>
                    <a:pt x="1595628" y="13716"/>
                  </a:moveTo>
                  <a:lnTo>
                    <a:pt x="1589532" y="13716"/>
                  </a:lnTo>
                  <a:lnTo>
                    <a:pt x="1581912" y="6096"/>
                  </a:lnTo>
                  <a:lnTo>
                    <a:pt x="1595628" y="6096"/>
                  </a:lnTo>
                  <a:lnTo>
                    <a:pt x="1595628" y="13716"/>
                  </a:lnTo>
                  <a:close/>
                </a:path>
                <a:path w="1595754" h="774700">
                  <a:moveTo>
                    <a:pt x="198120" y="774192"/>
                  </a:moveTo>
                  <a:lnTo>
                    <a:pt x="195072" y="772668"/>
                  </a:lnTo>
                  <a:lnTo>
                    <a:pt x="3048" y="580644"/>
                  </a:lnTo>
                  <a:lnTo>
                    <a:pt x="0" y="579120"/>
                  </a:lnTo>
                  <a:lnTo>
                    <a:pt x="0" y="574548"/>
                  </a:lnTo>
                  <a:lnTo>
                    <a:pt x="195072" y="379476"/>
                  </a:lnTo>
                  <a:lnTo>
                    <a:pt x="201168" y="379476"/>
                  </a:lnTo>
                  <a:lnTo>
                    <a:pt x="205740" y="384048"/>
                  </a:lnTo>
                  <a:lnTo>
                    <a:pt x="205740" y="387096"/>
                  </a:lnTo>
                  <a:lnTo>
                    <a:pt x="190500" y="387096"/>
                  </a:lnTo>
                  <a:lnTo>
                    <a:pt x="190499" y="403860"/>
                  </a:lnTo>
                  <a:lnTo>
                    <a:pt x="22860" y="571500"/>
                  </a:lnTo>
                  <a:lnTo>
                    <a:pt x="13716" y="571500"/>
                  </a:lnTo>
                  <a:lnTo>
                    <a:pt x="13716" y="580644"/>
                  </a:lnTo>
                  <a:lnTo>
                    <a:pt x="22860" y="580644"/>
                  </a:lnTo>
                  <a:lnTo>
                    <a:pt x="190500" y="748283"/>
                  </a:lnTo>
                  <a:lnTo>
                    <a:pt x="190500" y="766572"/>
                  </a:lnTo>
                  <a:lnTo>
                    <a:pt x="205740" y="766572"/>
                  </a:lnTo>
                  <a:lnTo>
                    <a:pt x="205740" y="769620"/>
                  </a:lnTo>
                  <a:lnTo>
                    <a:pt x="202691" y="771144"/>
                  </a:lnTo>
                  <a:lnTo>
                    <a:pt x="201168" y="772668"/>
                  </a:lnTo>
                  <a:lnTo>
                    <a:pt x="198120" y="774192"/>
                  </a:lnTo>
                  <a:close/>
                </a:path>
                <a:path w="1595754" h="774700">
                  <a:moveTo>
                    <a:pt x="190500" y="403859"/>
                  </a:moveTo>
                  <a:lnTo>
                    <a:pt x="190500" y="387096"/>
                  </a:lnTo>
                  <a:lnTo>
                    <a:pt x="202691" y="391668"/>
                  </a:lnTo>
                  <a:lnTo>
                    <a:pt x="190500" y="403859"/>
                  </a:lnTo>
                  <a:close/>
                </a:path>
                <a:path w="1595754" h="774700">
                  <a:moveTo>
                    <a:pt x="1271016" y="487680"/>
                  </a:moveTo>
                  <a:lnTo>
                    <a:pt x="195072" y="487680"/>
                  </a:lnTo>
                  <a:lnTo>
                    <a:pt x="190500" y="484632"/>
                  </a:lnTo>
                  <a:lnTo>
                    <a:pt x="190500" y="403859"/>
                  </a:lnTo>
                  <a:lnTo>
                    <a:pt x="202691" y="391668"/>
                  </a:lnTo>
                  <a:lnTo>
                    <a:pt x="190500" y="387096"/>
                  </a:lnTo>
                  <a:lnTo>
                    <a:pt x="205740" y="387096"/>
                  </a:lnTo>
                  <a:lnTo>
                    <a:pt x="205740" y="473963"/>
                  </a:lnTo>
                  <a:lnTo>
                    <a:pt x="198120" y="473963"/>
                  </a:lnTo>
                  <a:lnTo>
                    <a:pt x="205740" y="481584"/>
                  </a:lnTo>
                  <a:lnTo>
                    <a:pt x="1301496" y="481584"/>
                  </a:lnTo>
                  <a:lnTo>
                    <a:pt x="1271016" y="487680"/>
                  </a:lnTo>
                  <a:close/>
                </a:path>
                <a:path w="1595754" h="774700">
                  <a:moveTo>
                    <a:pt x="205740" y="481584"/>
                  </a:moveTo>
                  <a:lnTo>
                    <a:pt x="198120" y="473963"/>
                  </a:lnTo>
                  <a:lnTo>
                    <a:pt x="205740" y="473963"/>
                  </a:lnTo>
                  <a:lnTo>
                    <a:pt x="205740" y="481584"/>
                  </a:lnTo>
                  <a:close/>
                </a:path>
                <a:path w="1595754" h="774700">
                  <a:moveTo>
                    <a:pt x="13716" y="580644"/>
                  </a:moveTo>
                  <a:lnTo>
                    <a:pt x="13716" y="571500"/>
                  </a:lnTo>
                  <a:lnTo>
                    <a:pt x="18288" y="576072"/>
                  </a:lnTo>
                  <a:lnTo>
                    <a:pt x="13716" y="580644"/>
                  </a:lnTo>
                  <a:close/>
                </a:path>
                <a:path w="1595754" h="774700">
                  <a:moveTo>
                    <a:pt x="18288" y="576072"/>
                  </a:moveTo>
                  <a:lnTo>
                    <a:pt x="13716" y="571500"/>
                  </a:lnTo>
                  <a:lnTo>
                    <a:pt x="22860" y="571500"/>
                  </a:lnTo>
                  <a:lnTo>
                    <a:pt x="18288" y="576072"/>
                  </a:lnTo>
                  <a:close/>
                </a:path>
                <a:path w="1595754" h="774700">
                  <a:moveTo>
                    <a:pt x="22860" y="580644"/>
                  </a:moveTo>
                  <a:lnTo>
                    <a:pt x="13716" y="580644"/>
                  </a:lnTo>
                  <a:lnTo>
                    <a:pt x="18288" y="576072"/>
                  </a:lnTo>
                  <a:lnTo>
                    <a:pt x="22860" y="580644"/>
                  </a:lnTo>
                  <a:close/>
                </a:path>
                <a:path w="1595754" h="774700">
                  <a:moveTo>
                    <a:pt x="205740" y="678179"/>
                  </a:moveTo>
                  <a:lnTo>
                    <a:pt x="198120" y="678179"/>
                  </a:lnTo>
                  <a:lnTo>
                    <a:pt x="205740" y="670560"/>
                  </a:lnTo>
                  <a:lnTo>
                    <a:pt x="205740" y="678179"/>
                  </a:lnTo>
                  <a:close/>
                </a:path>
                <a:path w="1595754" h="774700">
                  <a:moveTo>
                    <a:pt x="1274064" y="678179"/>
                  </a:moveTo>
                  <a:lnTo>
                    <a:pt x="205740" y="678179"/>
                  </a:lnTo>
                  <a:lnTo>
                    <a:pt x="205740" y="670560"/>
                  </a:lnTo>
                  <a:lnTo>
                    <a:pt x="1325880" y="670560"/>
                  </a:lnTo>
                  <a:lnTo>
                    <a:pt x="1309116" y="673608"/>
                  </a:lnTo>
                  <a:lnTo>
                    <a:pt x="1290828" y="676656"/>
                  </a:lnTo>
                  <a:lnTo>
                    <a:pt x="1274064" y="678179"/>
                  </a:lnTo>
                  <a:close/>
                </a:path>
                <a:path w="1595754" h="774700">
                  <a:moveTo>
                    <a:pt x="190500" y="766572"/>
                  </a:moveTo>
                  <a:lnTo>
                    <a:pt x="190500" y="748283"/>
                  </a:lnTo>
                  <a:lnTo>
                    <a:pt x="202691" y="760475"/>
                  </a:lnTo>
                  <a:lnTo>
                    <a:pt x="190500" y="766572"/>
                  </a:lnTo>
                  <a:close/>
                </a:path>
              </a:pathLst>
            </a:custGeom>
            <a:solidFill>
              <a:srgbClr val="771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831580" y="3236975"/>
            <a:ext cx="443865" cy="1287780"/>
            <a:chOff x="8831580" y="3236975"/>
            <a:chExt cx="443865" cy="1287780"/>
          </a:xfrm>
        </p:grpSpPr>
        <p:sp>
          <p:nvSpPr>
            <p:cNvPr id="13" name="object 13"/>
            <p:cNvSpPr/>
            <p:nvPr/>
          </p:nvSpPr>
          <p:spPr>
            <a:xfrm>
              <a:off x="8848344" y="3243072"/>
              <a:ext cx="410209" cy="1272540"/>
            </a:xfrm>
            <a:custGeom>
              <a:avLst/>
              <a:gdLst/>
              <a:ahLst/>
              <a:cxnLst/>
              <a:rect l="l" t="t" r="r" b="b"/>
              <a:pathLst>
                <a:path w="410209" h="1272539">
                  <a:moveTo>
                    <a:pt x="204216" y="1272539"/>
                  </a:moveTo>
                  <a:lnTo>
                    <a:pt x="0" y="1066800"/>
                  </a:lnTo>
                  <a:lnTo>
                    <a:pt x="102107" y="1066800"/>
                  </a:lnTo>
                  <a:lnTo>
                    <a:pt x="102107" y="0"/>
                  </a:lnTo>
                  <a:lnTo>
                    <a:pt x="307848" y="0"/>
                  </a:lnTo>
                  <a:lnTo>
                    <a:pt x="307848" y="1066800"/>
                  </a:lnTo>
                  <a:lnTo>
                    <a:pt x="409955" y="1066800"/>
                  </a:lnTo>
                  <a:lnTo>
                    <a:pt x="204216" y="1272539"/>
                  </a:lnTo>
                  <a:close/>
                </a:path>
              </a:pathLst>
            </a:custGeom>
            <a:solidFill>
              <a:srgbClr val="C3D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31580" y="3236975"/>
              <a:ext cx="443865" cy="1287780"/>
            </a:xfrm>
            <a:custGeom>
              <a:avLst/>
              <a:gdLst/>
              <a:ahLst/>
              <a:cxnLst/>
              <a:rect l="l" t="t" r="r" b="b"/>
              <a:pathLst>
                <a:path w="443865" h="1287779">
                  <a:moveTo>
                    <a:pt x="111252" y="1072896"/>
                  </a:moveTo>
                  <a:lnTo>
                    <a:pt x="111252" y="0"/>
                  </a:lnTo>
                  <a:lnTo>
                    <a:pt x="330708" y="0"/>
                  </a:lnTo>
                  <a:lnTo>
                    <a:pt x="330708" y="6095"/>
                  </a:lnTo>
                  <a:lnTo>
                    <a:pt x="124968" y="6095"/>
                  </a:lnTo>
                  <a:lnTo>
                    <a:pt x="118872" y="13716"/>
                  </a:lnTo>
                  <a:lnTo>
                    <a:pt x="124968" y="13716"/>
                  </a:lnTo>
                  <a:lnTo>
                    <a:pt x="124968" y="1066800"/>
                  </a:lnTo>
                  <a:lnTo>
                    <a:pt x="118872" y="1066800"/>
                  </a:lnTo>
                  <a:lnTo>
                    <a:pt x="111252" y="1072896"/>
                  </a:lnTo>
                  <a:close/>
                </a:path>
                <a:path w="443865" h="1287779">
                  <a:moveTo>
                    <a:pt x="124968" y="13716"/>
                  </a:moveTo>
                  <a:lnTo>
                    <a:pt x="118872" y="13716"/>
                  </a:lnTo>
                  <a:lnTo>
                    <a:pt x="124968" y="6095"/>
                  </a:lnTo>
                  <a:lnTo>
                    <a:pt x="124968" y="13716"/>
                  </a:lnTo>
                  <a:close/>
                </a:path>
                <a:path w="443865" h="1287779">
                  <a:moveTo>
                    <a:pt x="316991" y="13716"/>
                  </a:moveTo>
                  <a:lnTo>
                    <a:pt x="124968" y="13716"/>
                  </a:lnTo>
                  <a:lnTo>
                    <a:pt x="124968" y="6095"/>
                  </a:lnTo>
                  <a:lnTo>
                    <a:pt x="316991" y="6095"/>
                  </a:lnTo>
                  <a:lnTo>
                    <a:pt x="316991" y="13716"/>
                  </a:lnTo>
                  <a:close/>
                </a:path>
                <a:path w="443865" h="1287779">
                  <a:moveTo>
                    <a:pt x="409956" y="1080516"/>
                  </a:moveTo>
                  <a:lnTo>
                    <a:pt x="316991" y="1080516"/>
                  </a:lnTo>
                  <a:lnTo>
                    <a:pt x="316991" y="6095"/>
                  </a:lnTo>
                  <a:lnTo>
                    <a:pt x="324612" y="13716"/>
                  </a:lnTo>
                  <a:lnTo>
                    <a:pt x="330708" y="13716"/>
                  </a:lnTo>
                  <a:lnTo>
                    <a:pt x="330708" y="1066800"/>
                  </a:lnTo>
                  <a:lnTo>
                    <a:pt x="324612" y="1066800"/>
                  </a:lnTo>
                  <a:lnTo>
                    <a:pt x="330708" y="1072896"/>
                  </a:lnTo>
                  <a:lnTo>
                    <a:pt x="417576" y="1072896"/>
                  </a:lnTo>
                  <a:lnTo>
                    <a:pt x="409956" y="1080516"/>
                  </a:lnTo>
                  <a:close/>
                </a:path>
                <a:path w="443865" h="1287779">
                  <a:moveTo>
                    <a:pt x="330708" y="13716"/>
                  </a:moveTo>
                  <a:lnTo>
                    <a:pt x="324612" y="13716"/>
                  </a:lnTo>
                  <a:lnTo>
                    <a:pt x="316991" y="6095"/>
                  </a:lnTo>
                  <a:lnTo>
                    <a:pt x="330708" y="6095"/>
                  </a:lnTo>
                  <a:lnTo>
                    <a:pt x="330708" y="13716"/>
                  </a:lnTo>
                  <a:close/>
                </a:path>
                <a:path w="443865" h="1287779">
                  <a:moveTo>
                    <a:pt x="220980" y="1287780"/>
                  </a:moveTo>
                  <a:lnTo>
                    <a:pt x="0" y="1066800"/>
                  </a:lnTo>
                  <a:lnTo>
                    <a:pt x="111252" y="1066800"/>
                  </a:lnTo>
                  <a:lnTo>
                    <a:pt x="111252" y="1068324"/>
                  </a:lnTo>
                  <a:lnTo>
                    <a:pt x="21336" y="1068324"/>
                  </a:lnTo>
                  <a:lnTo>
                    <a:pt x="16764" y="1080516"/>
                  </a:lnTo>
                  <a:lnTo>
                    <a:pt x="33437" y="1080516"/>
                  </a:lnTo>
                  <a:lnTo>
                    <a:pt x="220996" y="1269475"/>
                  </a:lnTo>
                  <a:lnTo>
                    <a:pt x="216407" y="1274064"/>
                  </a:lnTo>
                  <a:lnTo>
                    <a:pt x="234790" y="1274064"/>
                  </a:lnTo>
                  <a:lnTo>
                    <a:pt x="220980" y="1287780"/>
                  </a:lnTo>
                  <a:close/>
                </a:path>
                <a:path w="443865" h="1287779">
                  <a:moveTo>
                    <a:pt x="124968" y="1072896"/>
                  </a:moveTo>
                  <a:lnTo>
                    <a:pt x="111252" y="1072896"/>
                  </a:lnTo>
                  <a:lnTo>
                    <a:pt x="118872" y="1066800"/>
                  </a:lnTo>
                  <a:lnTo>
                    <a:pt x="124968" y="1066800"/>
                  </a:lnTo>
                  <a:lnTo>
                    <a:pt x="124968" y="1072896"/>
                  </a:lnTo>
                  <a:close/>
                </a:path>
                <a:path w="443865" h="1287779">
                  <a:moveTo>
                    <a:pt x="330708" y="1072896"/>
                  </a:moveTo>
                  <a:lnTo>
                    <a:pt x="324612" y="1066800"/>
                  </a:lnTo>
                  <a:lnTo>
                    <a:pt x="330708" y="1066800"/>
                  </a:lnTo>
                  <a:lnTo>
                    <a:pt x="330708" y="1072896"/>
                  </a:lnTo>
                  <a:close/>
                </a:path>
                <a:path w="443865" h="1287779">
                  <a:moveTo>
                    <a:pt x="417576" y="1072896"/>
                  </a:moveTo>
                  <a:lnTo>
                    <a:pt x="330708" y="1072896"/>
                  </a:lnTo>
                  <a:lnTo>
                    <a:pt x="330708" y="1066800"/>
                  </a:lnTo>
                  <a:lnTo>
                    <a:pt x="443484" y="1066800"/>
                  </a:lnTo>
                  <a:lnTo>
                    <a:pt x="441949" y="1068324"/>
                  </a:lnTo>
                  <a:lnTo>
                    <a:pt x="422148" y="1068324"/>
                  </a:lnTo>
                  <a:lnTo>
                    <a:pt x="417576" y="1072896"/>
                  </a:lnTo>
                  <a:close/>
                </a:path>
                <a:path w="443865" h="1287779">
                  <a:moveTo>
                    <a:pt x="33437" y="1080516"/>
                  </a:moveTo>
                  <a:lnTo>
                    <a:pt x="16764" y="1080516"/>
                  </a:lnTo>
                  <a:lnTo>
                    <a:pt x="21336" y="1068324"/>
                  </a:lnTo>
                  <a:lnTo>
                    <a:pt x="33437" y="1080516"/>
                  </a:lnTo>
                  <a:close/>
                </a:path>
                <a:path w="443865" h="1287779">
                  <a:moveTo>
                    <a:pt x="124968" y="1080516"/>
                  </a:moveTo>
                  <a:lnTo>
                    <a:pt x="33437" y="1080516"/>
                  </a:lnTo>
                  <a:lnTo>
                    <a:pt x="21336" y="1068324"/>
                  </a:lnTo>
                  <a:lnTo>
                    <a:pt x="111252" y="1068324"/>
                  </a:lnTo>
                  <a:lnTo>
                    <a:pt x="111252" y="1072896"/>
                  </a:lnTo>
                  <a:lnTo>
                    <a:pt x="124968" y="1072896"/>
                  </a:lnTo>
                  <a:lnTo>
                    <a:pt x="124968" y="1080516"/>
                  </a:lnTo>
                  <a:close/>
                </a:path>
                <a:path w="443865" h="1287779">
                  <a:moveTo>
                    <a:pt x="234790" y="1274064"/>
                  </a:moveTo>
                  <a:lnTo>
                    <a:pt x="225552" y="1274064"/>
                  </a:lnTo>
                  <a:lnTo>
                    <a:pt x="220996" y="1269475"/>
                  </a:lnTo>
                  <a:lnTo>
                    <a:pt x="422148" y="1068324"/>
                  </a:lnTo>
                  <a:lnTo>
                    <a:pt x="426720" y="1080516"/>
                  </a:lnTo>
                  <a:lnTo>
                    <a:pt x="429673" y="1080516"/>
                  </a:lnTo>
                  <a:lnTo>
                    <a:pt x="234790" y="1274064"/>
                  </a:lnTo>
                  <a:close/>
                </a:path>
                <a:path w="443865" h="1287779">
                  <a:moveTo>
                    <a:pt x="429673" y="1080516"/>
                  </a:moveTo>
                  <a:lnTo>
                    <a:pt x="426720" y="1080516"/>
                  </a:lnTo>
                  <a:lnTo>
                    <a:pt x="422148" y="1068324"/>
                  </a:lnTo>
                  <a:lnTo>
                    <a:pt x="441949" y="1068324"/>
                  </a:lnTo>
                  <a:lnTo>
                    <a:pt x="429673" y="1080516"/>
                  </a:lnTo>
                  <a:close/>
                </a:path>
                <a:path w="443865" h="1287779">
                  <a:moveTo>
                    <a:pt x="225552" y="1274064"/>
                  </a:moveTo>
                  <a:lnTo>
                    <a:pt x="216407" y="1274064"/>
                  </a:lnTo>
                  <a:lnTo>
                    <a:pt x="220996" y="1269475"/>
                  </a:lnTo>
                  <a:lnTo>
                    <a:pt x="225552" y="1274064"/>
                  </a:lnTo>
                  <a:close/>
                </a:path>
              </a:pathLst>
            </a:custGeom>
            <a:solidFill>
              <a:srgbClr val="771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523992" y="2737108"/>
            <a:ext cx="725805" cy="466725"/>
            <a:chOff x="7523988" y="2737104"/>
            <a:chExt cx="725805" cy="466725"/>
          </a:xfrm>
        </p:grpSpPr>
        <p:sp>
          <p:nvSpPr>
            <p:cNvPr id="16" name="object 16"/>
            <p:cNvSpPr/>
            <p:nvPr/>
          </p:nvSpPr>
          <p:spPr>
            <a:xfrm>
              <a:off x="7530084" y="2753867"/>
              <a:ext cx="708660" cy="433070"/>
            </a:xfrm>
            <a:custGeom>
              <a:avLst/>
              <a:gdLst/>
              <a:ahLst/>
              <a:cxnLst/>
              <a:rect l="l" t="t" r="r" b="b"/>
              <a:pathLst>
                <a:path w="708659" h="433069">
                  <a:moveTo>
                    <a:pt x="492251" y="432816"/>
                  </a:moveTo>
                  <a:lnTo>
                    <a:pt x="492251" y="324612"/>
                  </a:lnTo>
                  <a:lnTo>
                    <a:pt x="0" y="324612"/>
                  </a:lnTo>
                  <a:lnTo>
                    <a:pt x="0" y="108204"/>
                  </a:lnTo>
                  <a:lnTo>
                    <a:pt x="492251" y="108204"/>
                  </a:lnTo>
                  <a:lnTo>
                    <a:pt x="492251" y="0"/>
                  </a:lnTo>
                  <a:lnTo>
                    <a:pt x="708660" y="216408"/>
                  </a:lnTo>
                  <a:lnTo>
                    <a:pt x="492251" y="432816"/>
                  </a:lnTo>
                  <a:close/>
                </a:path>
              </a:pathLst>
            </a:custGeom>
            <a:solidFill>
              <a:srgbClr val="C3D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23988" y="2737104"/>
              <a:ext cx="725805" cy="466725"/>
            </a:xfrm>
            <a:custGeom>
              <a:avLst/>
              <a:gdLst/>
              <a:ahLst/>
              <a:cxnLst/>
              <a:rect l="l" t="t" r="r" b="b"/>
              <a:pathLst>
                <a:path w="725804" h="466725">
                  <a:moveTo>
                    <a:pt x="492252" y="124967"/>
                  </a:moveTo>
                  <a:lnTo>
                    <a:pt x="492252" y="0"/>
                  </a:lnTo>
                  <a:lnTo>
                    <a:pt x="509015" y="16763"/>
                  </a:lnTo>
                  <a:lnTo>
                    <a:pt x="505968" y="16763"/>
                  </a:lnTo>
                  <a:lnTo>
                    <a:pt x="493776" y="21335"/>
                  </a:lnTo>
                  <a:lnTo>
                    <a:pt x="505968" y="33527"/>
                  </a:lnTo>
                  <a:lnTo>
                    <a:pt x="505968" y="118871"/>
                  </a:lnTo>
                  <a:lnTo>
                    <a:pt x="498348" y="118871"/>
                  </a:lnTo>
                  <a:lnTo>
                    <a:pt x="492252" y="124967"/>
                  </a:lnTo>
                  <a:close/>
                </a:path>
                <a:path w="725804" h="466725">
                  <a:moveTo>
                    <a:pt x="505968" y="33527"/>
                  </a:moveTo>
                  <a:lnTo>
                    <a:pt x="493776" y="21335"/>
                  </a:lnTo>
                  <a:lnTo>
                    <a:pt x="505968" y="16763"/>
                  </a:lnTo>
                  <a:lnTo>
                    <a:pt x="505968" y="33527"/>
                  </a:lnTo>
                  <a:close/>
                </a:path>
                <a:path w="725804" h="466725">
                  <a:moveTo>
                    <a:pt x="705612" y="233172"/>
                  </a:moveTo>
                  <a:lnTo>
                    <a:pt x="505968" y="33527"/>
                  </a:lnTo>
                  <a:lnTo>
                    <a:pt x="505968" y="16763"/>
                  </a:lnTo>
                  <a:lnTo>
                    <a:pt x="509015" y="16763"/>
                  </a:lnTo>
                  <a:lnTo>
                    <a:pt x="720852" y="228600"/>
                  </a:lnTo>
                  <a:lnTo>
                    <a:pt x="710184" y="228600"/>
                  </a:lnTo>
                  <a:lnTo>
                    <a:pt x="705612" y="233172"/>
                  </a:lnTo>
                  <a:close/>
                </a:path>
                <a:path w="725804" h="466725">
                  <a:moveTo>
                    <a:pt x="492252" y="348996"/>
                  </a:moveTo>
                  <a:lnTo>
                    <a:pt x="0" y="348996"/>
                  </a:lnTo>
                  <a:lnTo>
                    <a:pt x="0" y="118871"/>
                  </a:lnTo>
                  <a:lnTo>
                    <a:pt x="492252" y="118871"/>
                  </a:lnTo>
                  <a:lnTo>
                    <a:pt x="492252" y="124967"/>
                  </a:lnTo>
                  <a:lnTo>
                    <a:pt x="13715" y="124967"/>
                  </a:lnTo>
                  <a:lnTo>
                    <a:pt x="6095" y="132587"/>
                  </a:lnTo>
                  <a:lnTo>
                    <a:pt x="13715" y="132587"/>
                  </a:lnTo>
                  <a:lnTo>
                    <a:pt x="13715" y="335280"/>
                  </a:lnTo>
                  <a:lnTo>
                    <a:pt x="6095" y="335280"/>
                  </a:lnTo>
                  <a:lnTo>
                    <a:pt x="13715" y="341376"/>
                  </a:lnTo>
                  <a:lnTo>
                    <a:pt x="492252" y="341376"/>
                  </a:lnTo>
                  <a:lnTo>
                    <a:pt x="492252" y="348996"/>
                  </a:lnTo>
                  <a:close/>
                </a:path>
                <a:path w="725804" h="466725">
                  <a:moveTo>
                    <a:pt x="505968" y="132587"/>
                  </a:moveTo>
                  <a:lnTo>
                    <a:pt x="13715" y="132587"/>
                  </a:lnTo>
                  <a:lnTo>
                    <a:pt x="13715" y="124967"/>
                  </a:lnTo>
                  <a:lnTo>
                    <a:pt x="492252" y="124967"/>
                  </a:lnTo>
                  <a:lnTo>
                    <a:pt x="498348" y="118871"/>
                  </a:lnTo>
                  <a:lnTo>
                    <a:pt x="505968" y="118871"/>
                  </a:lnTo>
                  <a:lnTo>
                    <a:pt x="505968" y="132587"/>
                  </a:lnTo>
                  <a:close/>
                </a:path>
                <a:path w="725804" h="466725">
                  <a:moveTo>
                    <a:pt x="13715" y="132587"/>
                  </a:moveTo>
                  <a:lnTo>
                    <a:pt x="6095" y="132587"/>
                  </a:lnTo>
                  <a:lnTo>
                    <a:pt x="13715" y="124967"/>
                  </a:lnTo>
                  <a:lnTo>
                    <a:pt x="13715" y="132587"/>
                  </a:lnTo>
                  <a:close/>
                </a:path>
                <a:path w="725804" h="466725">
                  <a:moveTo>
                    <a:pt x="710184" y="237743"/>
                  </a:moveTo>
                  <a:lnTo>
                    <a:pt x="705612" y="233171"/>
                  </a:lnTo>
                  <a:lnTo>
                    <a:pt x="710184" y="228600"/>
                  </a:lnTo>
                  <a:lnTo>
                    <a:pt x="710184" y="237743"/>
                  </a:lnTo>
                  <a:close/>
                </a:path>
                <a:path w="725804" h="466725">
                  <a:moveTo>
                    <a:pt x="720852" y="237743"/>
                  </a:moveTo>
                  <a:lnTo>
                    <a:pt x="710184" y="237743"/>
                  </a:lnTo>
                  <a:lnTo>
                    <a:pt x="710184" y="228600"/>
                  </a:lnTo>
                  <a:lnTo>
                    <a:pt x="720852" y="228600"/>
                  </a:lnTo>
                  <a:lnTo>
                    <a:pt x="725424" y="233172"/>
                  </a:lnTo>
                  <a:lnTo>
                    <a:pt x="720852" y="237743"/>
                  </a:lnTo>
                  <a:close/>
                </a:path>
                <a:path w="725804" h="466725">
                  <a:moveTo>
                    <a:pt x="509016" y="449580"/>
                  </a:moveTo>
                  <a:lnTo>
                    <a:pt x="505968" y="449580"/>
                  </a:lnTo>
                  <a:lnTo>
                    <a:pt x="505968" y="432816"/>
                  </a:lnTo>
                  <a:lnTo>
                    <a:pt x="705612" y="233172"/>
                  </a:lnTo>
                  <a:lnTo>
                    <a:pt x="710184" y="237743"/>
                  </a:lnTo>
                  <a:lnTo>
                    <a:pt x="720852" y="237743"/>
                  </a:lnTo>
                  <a:lnTo>
                    <a:pt x="509016" y="449580"/>
                  </a:lnTo>
                  <a:close/>
                </a:path>
                <a:path w="725804" h="466725">
                  <a:moveTo>
                    <a:pt x="13715" y="341376"/>
                  </a:moveTo>
                  <a:lnTo>
                    <a:pt x="6095" y="335280"/>
                  </a:lnTo>
                  <a:lnTo>
                    <a:pt x="13715" y="335280"/>
                  </a:lnTo>
                  <a:lnTo>
                    <a:pt x="13715" y="341376"/>
                  </a:lnTo>
                  <a:close/>
                </a:path>
                <a:path w="725804" h="466725">
                  <a:moveTo>
                    <a:pt x="505968" y="348996"/>
                  </a:moveTo>
                  <a:lnTo>
                    <a:pt x="498348" y="348996"/>
                  </a:lnTo>
                  <a:lnTo>
                    <a:pt x="492252" y="341376"/>
                  </a:lnTo>
                  <a:lnTo>
                    <a:pt x="13715" y="341376"/>
                  </a:lnTo>
                  <a:lnTo>
                    <a:pt x="13715" y="335280"/>
                  </a:lnTo>
                  <a:lnTo>
                    <a:pt x="505968" y="335280"/>
                  </a:lnTo>
                  <a:lnTo>
                    <a:pt x="505968" y="348996"/>
                  </a:lnTo>
                  <a:close/>
                </a:path>
                <a:path w="725804" h="466725">
                  <a:moveTo>
                    <a:pt x="492252" y="466344"/>
                  </a:moveTo>
                  <a:lnTo>
                    <a:pt x="492252" y="341376"/>
                  </a:lnTo>
                  <a:lnTo>
                    <a:pt x="498348" y="348996"/>
                  </a:lnTo>
                  <a:lnTo>
                    <a:pt x="505968" y="348996"/>
                  </a:lnTo>
                  <a:lnTo>
                    <a:pt x="505968" y="432816"/>
                  </a:lnTo>
                  <a:lnTo>
                    <a:pt x="493776" y="445008"/>
                  </a:lnTo>
                  <a:lnTo>
                    <a:pt x="505968" y="449580"/>
                  </a:lnTo>
                  <a:lnTo>
                    <a:pt x="509016" y="449580"/>
                  </a:lnTo>
                  <a:lnTo>
                    <a:pt x="492252" y="466344"/>
                  </a:lnTo>
                  <a:close/>
                </a:path>
                <a:path w="725804" h="466725">
                  <a:moveTo>
                    <a:pt x="505968" y="449580"/>
                  </a:moveTo>
                  <a:lnTo>
                    <a:pt x="493776" y="445008"/>
                  </a:lnTo>
                  <a:lnTo>
                    <a:pt x="505968" y="432816"/>
                  </a:lnTo>
                  <a:lnTo>
                    <a:pt x="505968" y="449580"/>
                  </a:lnTo>
                  <a:close/>
                </a:path>
              </a:pathLst>
            </a:custGeom>
            <a:solidFill>
              <a:srgbClr val="771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145539" y="5433060"/>
            <a:ext cx="1350645" cy="774700"/>
            <a:chOff x="3145536" y="5433060"/>
            <a:chExt cx="1350645" cy="774700"/>
          </a:xfrm>
        </p:grpSpPr>
        <p:sp>
          <p:nvSpPr>
            <p:cNvPr id="19" name="object 19"/>
            <p:cNvSpPr/>
            <p:nvPr/>
          </p:nvSpPr>
          <p:spPr>
            <a:xfrm>
              <a:off x="3151632" y="5439155"/>
              <a:ext cx="1336675" cy="760730"/>
            </a:xfrm>
            <a:custGeom>
              <a:avLst/>
              <a:gdLst/>
              <a:ahLst/>
              <a:cxnLst/>
              <a:rect l="l" t="t" r="r" b="b"/>
              <a:pathLst>
                <a:path w="1336675" h="760729">
                  <a:moveTo>
                    <a:pt x="1147572" y="760475"/>
                  </a:moveTo>
                  <a:lnTo>
                    <a:pt x="1147572" y="664464"/>
                  </a:lnTo>
                  <a:lnTo>
                    <a:pt x="332232" y="664464"/>
                  </a:lnTo>
                  <a:lnTo>
                    <a:pt x="283273" y="660882"/>
                  </a:lnTo>
                  <a:lnTo>
                    <a:pt x="236500" y="650472"/>
                  </a:lnTo>
                  <a:lnTo>
                    <a:pt x="192433" y="633734"/>
                  </a:lnTo>
                  <a:lnTo>
                    <a:pt x="151596" y="611170"/>
                  </a:lnTo>
                  <a:lnTo>
                    <a:pt x="114509" y="583283"/>
                  </a:lnTo>
                  <a:lnTo>
                    <a:pt x="81696" y="550572"/>
                  </a:lnTo>
                  <a:lnTo>
                    <a:pt x="53677" y="513541"/>
                  </a:lnTo>
                  <a:lnTo>
                    <a:pt x="30976" y="472689"/>
                  </a:lnTo>
                  <a:lnTo>
                    <a:pt x="14115" y="428519"/>
                  </a:lnTo>
                  <a:lnTo>
                    <a:pt x="3615" y="381533"/>
                  </a:lnTo>
                  <a:lnTo>
                    <a:pt x="0" y="332232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332232"/>
                  </a:lnTo>
                  <a:lnTo>
                    <a:pt x="197778" y="377561"/>
                  </a:lnTo>
                  <a:lnTo>
                    <a:pt x="218005" y="416893"/>
                  </a:lnTo>
                  <a:lnTo>
                    <a:pt x="248765" y="447885"/>
                  </a:lnTo>
                  <a:lnTo>
                    <a:pt x="287645" y="468197"/>
                  </a:lnTo>
                  <a:lnTo>
                    <a:pt x="332232" y="475487"/>
                  </a:lnTo>
                  <a:lnTo>
                    <a:pt x="1147572" y="475487"/>
                  </a:lnTo>
                  <a:lnTo>
                    <a:pt x="1147572" y="381000"/>
                  </a:lnTo>
                  <a:lnTo>
                    <a:pt x="1336548" y="569976"/>
                  </a:lnTo>
                  <a:lnTo>
                    <a:pt x="1147572" y="760475"/>
                  </a:lnTo>
                  <a:close/>
                </a:path>
              </a:pathLst>
            </a:custGeom>
            <a:solidFill>
              <a:srgbClr val="C3D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45536" y="5433060"/>
              <a:ext cx="1350645" cy="774700"/>
            </a:xfrm>
            <a:custGeom>
              <a:avLst/>
              <a:gdLst/>
              <a:ahLst/>
              <a:cxnLst/>
              <a:rect l="l" t="t" r="r" b="b"/>
              <a:pathLst>
                <a:path w="1350645" h="774700">
                  <a:moveTo>
                    <a:pt x="1146048" y="678179"/>
                  </a:moveTo>
                  <a:lnTo>
                    <a:pt x="321564" y="678179"/>
                  </a:lnTo>
                  <a:lnTo>
                    <a:pt x="304800" y="676656"/>
                  </a:lnTo>
                  <a:lnTo>
                    <a:pt x="254508" y="667512"/>
                  </a:lnTo>
                  <a:lnTo>
                    <a:pt x="192024" y="644652"/>
                  </a:lnTo>
                  <a:lnTo>
                    <a:pt x="135636" y="611124"/>
                  </a:lnTo>
                  <a:lnTo>
                    <a:pt x="99060" y="579120"/>
                  </a:lnTo>
                  <a:lnTo>
                    <a:pt x="77724" y="554736"/>
                  </a:lnTo>
                  <a:lnTo>
                    <a:pt x="67056" y="541020"/>
                  </a:lnTo>
                  <a:lnTo>
                    <a:pt x="57912" y="528828"/>
                  </a:lnTo>
                  <a:lnTo>
                    <a:pt x="48768" y="515112"/>
                  </a:lnTo>
                  <a:lnTo>
                    <a:pt x="41148" y="499872"/>
                  </a:lnTo>
                  <a:lnTo>
                    <a:pt x="33528" y="486156"/>
                  </a:lnTo>
                  <a:lnTo>
                    <a:pt x="25908" y="470916"/>
                  </a:lnTo>
                  <a:lnTo>
                    <a:pt x="19812" y="455676"/>
                  </a:lnTo>
                  <a:lnTo>
                    <a:pt x="15240" y="438912"/>
                  </a:lnTo>
                  <a:lnTo>
                    <a:pt x="10668" y="423672"/>
                  </a:lnTo>
                  <a:lnTo>
                    <a:pt x="6096" y="406908"/>
                  </a:lnTo>
                  <a:lnTo>
                    <a:pt x="3048" y="390144"/>
                  </a:lnTo>
                  <a:lnTo>
                    <a:pt x="0" y="35661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99644" y="0"/>
                  </a:lnTo>
                  <a:lnTo>
                    <a:pt x="204215" y="3048"/>
                  </a:lnTo>
                  <a:lnTo>
                    <a:pt x="204215" y="6096"/>
                  </a:lnTo>
                  <a:lnTo>
                    <a:pt x="13716" y="6096"/>
                  </a:lnTo>
                  <a:lnTo>
                    <a:pt x="6096" y="13716"/>
                  </a:lnTo>
                  <a:lnTo>
                    <a:pt x="13716" y="13716"/>
                  </a:lnTo>
                  <a:lnTo>
                    <a:pt x="13716" y="355092"/>
                  </a:lnTo>
                  <a:lnTo>
                    <a:pt x="16764" y="388620"/>
                  </a:lnTo>
                  <a:lnTo>
                    <a:pt x="33528" y="451104"/>
                  </a:lnTo>
                  <a:lnTo>
                    <a:pt x="68580" y="521208"/>
                  </a:lnTo>
                  <a:lnTo>
                    <a:pt x="88392" y="545592"/>
                  </a:lnTo>
                  <a:lnTo>
                    <a:pt x="97536" y="557784"/>
                  </a:lnTo>
                  <a:lnTo>
                    <a:pt x="132588" y="589787"/>
                  </a:lnTo>
                  <a:lnTo>
                    <a:pt x="170688" y="617220"/>
                  </a:lnTo>
                  <a:lnTo>
                    <a:pt x="211836" y="638556"/>
                  </a:lnTo>
                  <a:lnTo>
                    <a:pt x="257556" y="653796"/>
                  </a:lnTo>
                  <a:lnTo>
                    <a:pt x="306324" y="662940"/>
                  </a:lnTo>
                  <a:lnTo>
                    <a:pt x="321564" y="664464"/>
                  </a:lnTo>
                  <a:lnTo>
                    <a:pt x="1156716" y="664464"/>
                  </a:lnTo>
                  <a:lnTo>
                    <a:pt x="1159764" y="667512"/>
                  </a:lnTo>
                  <a:lnTo>
                    <a:pt x="1159764" y="670560"/>
                  </a:lnTo>
                  <a:lnTo>
                    <a:pt x="1146048" y="670560"/>
                  </a:lnTo>
                  <a:lnTo>
                    <a:pt x="1146048" y="678179"/>
                  </a:lnTo>
                  <a:close/>
                </a:path>
                <a:path w="1350645" h="774700">
                  <a:moveTo>
                    <a:pt x="13716" y="13716"/>
                  </a:moveTo>
                  <a:lnTo>
                    <a:pt x="6096" y="13716"/>
                  </a:lnTo>
                  <a:lnTo>
                    <a:pt x="13716" y="6096"/>
                  </a:lnTo>
                  <a:lnTo>
                    <a:pt x="13716" y="13716"/>
                  </a:lnTo>
                  <a:close/>
                </a:path>
                <a:path w="1350645" h="774700">
                  <a:moveTo>
                    <a:pt x="188976" y="13716"/>
                  </a:moveTo>
                  <a:lnTo>
                    <a:pt x="13716" y="13716"/>
                  </a:lnTo>
                  <a:lnTo>
                    <a:pt x="13716" y="6096"/>
                  </a:lnTo>
                  <a:lnTo>
                    <a:pt x="188976" y="6096"/>
                  </a:lnTo>
                  <a:lnTo>
                    <a:pt x="188976" y="13716"/>
                  </a:lnTo>
                  <a:close/>
                </a:path>
                <a:path w="1350645" h="774700">
                  <a:moveTo>
                    <a:pt x="1156716" y="487680"/>
                  </a:moveTo>
                  <a:lnTo>
                    <a:pt x="324612" y="487680"/>
                  </a:lnTo>
                  <a:lnTo>
                    <a:pt x="294132" y="481584"/>
                  </a:lnTo>
                  <a:lnTo>
                    <a:pt x="256032" y="463296"/>
                  </a:lnTo>
                  <a:lnTo>
                    <a:pt x="224027" y="434339"/>
                  </a:lnTo>
                  <a:lnTo>
                    <a:pt x="201168" y="397763"/>
                  </a:lnTo>
                  <a:lnTo>
                    <a:pt x="190500" y="355092"/>
                  </a:lnTo>
                  <a:lnTo>
                    <a:pt x="188976" y="339852"/>
                  </a:lnTo>
                  <a:lnTo>
                    <a:pt x="188976" y="6096"/>
                  </a:lnTo>
                  <a:lnTo>
                    <a:pt x="196596" y="13716"/>
                  </a:lnTo>
                  <a:lnTo>
                    <a:pt x="204215" y="13716"/>
                  </a:lnTo>
                  <a:lnTo>
                    <a:pt x="204215" y="352044"/>
                  </a:lnTo>
                  <a:lnTo>
                    <a:pt x="205739" y="365760"/>
                  </a:lnTo>
                  <a:lnTo>
                    <a:pt x="219456" y="403860"/>
                  </a:lnTo>
                  <a:lnTo>
                    <a:pt x="252984" y="443484"/>
                  </a:lnTo>
                  <a:lnTo>
                    <a:pt x="286512" y="463296"/>
                  </a:lnTo>
                  <a:lnTo>
                    <a:pt x="324612" y="473963"/>
                  </a:lnTo>
                  <a:lnTo>
                    <a:pt x="1146048" y="473963"/>
                  </a:lnTo>
                  <a:lnTo>
                    <a:pt x="1146048" y="481584"/>
                  </a:lnTo>
                  <a:lnTo>
                    <a:pt x="1159764" y="481584"/>
                  </a:lnTo>
                  <a:lnTo>
                    <a:pt x="1159764" y="484632"/>
                  </a:lnTo>
                  <a:lnTo>
                    <a:pt x="1156716" y="487680"/>
                  </a:lnTo>
                  <a:close/>
                </a:path>
                <a:path w="1350645" h="774700">
                  <a:moveTo>
                    <a:pt x="204215" y="13716"/>
                  </a:moveTo>
                  <a:lnTo>
                    <a:pt x="196596" y="13716"/>
                  </a:lnTo>
                  <a:lnTo>
                    <a:pt x="188976" y="6096"/>
                  </a:lnTo>
                  <a:lnTo>
                    <a:pt x="204215" y="6096"/>
                  </a:lnTo>
                  <a:lnTo>
                    <a:pt x="204215" y="13716"/>
                  </a:lnTo>
                  <a:close/>
                </a:path>
                <a:path w="1350645" h="774700">
                  <a:moveTo>
                    <a:pt x="1146048" y="481584"/>
                  </a:moveTo>
                  <a:lnTo>
                    <a:pt x="1146048" y="384048"/>
                  </a:lnTo>
                  <a:lnTo>
                    <a:pt x="1147571" y="381000"/>
                  </a:lnTo>
                  <a:lnTo>
                    <a:pt x="1150620" y="379476"/>
                  </a:lnTo>
                  <a:lnTo>
                    <a:pt x="1156716" y="379476"/>
                  </a:lnTo>
                  <a:lnTo>
                    <a:pt x="1164336" y="387096"/>
                  </a:lnTo>
                  <a:lnTo>
                    <a:pt x="1159764" y="387096"/>
                  </a:lnTo>
                  <a:lnTo>
                    <a:pt x="1147571" y="391668"/>
                  </a:lnTo>
                  <a:lnTo>
                    <a:pt x="1159764" y="403762"/>
                  </a:lnTo>
                  <a:lnTo>
                    <a:pt x="1159764" y="473963"/>
                  </a:lnTo>
                  <a:lnTo>
                    <a:pt x="1153668" y="473963"/>
                  </a:lnTo>
                  <a:lnTo>
                    <a:pt x="1146048" y="481584"/>
                  </a:lnTo>
                  <a:close/>
                </a:path>
                <a:path w="1350645" h="774700">
                  <a:moveTo>
                    <a:pt x="1159764" y="403762"/>
                  </a:moveTo>
                  <a:lnTo>
                    <a:pt x="1147571" y="391668"/>
                  </a:lnTo>
                  <a:lnTo>
                    <a:pt x="1159764" y="387096"/>
                  </a:lnTo>
                  <a:lnTo>
                    <a:pt x="1159764" y="403762"/>
                  </a:lnTo>
                  <a:close/>
                </a:path>
                <a:path w="1350645" h="774700">
                  <a:moveTo>
                    <a:pt x="1333463" y="576072"/>
                  </a:moveTo>
                  <a:lnTo>
                    <a:pt x="1159862" y="403860"/>
                  </a:lnTo>
                  <a:lnTo>
                    <a:pt x="1159764" y="387096"/>
                  </a:lnTo>
                  <a:lnTo>
                    <a:pt x="1164336" y="387096"/>
                  </a:lnTo>
                  <a:lnTo>
                    <a:pt x="1348740" y="571500"/>
                  </a:lnTo>
                  <a:lnTo>
                    <a:pt x="1338072" y="571500"/>
                  </a:lnTo>
                  <a:lnTo>
                    <a:pt x="1333463" y="576072"/>
                  </a:lnTo>
                  <a:close/>
                </a:path>
                <a:path w="1350645" h="774700">
                  <a:moveTo>
                    <a:pt x="1159764" y="481584"/>
                  </a:moveTo>
                  <a:lnTo>
                    <a:pt x="1146048" y="481584"/>
                  </a:lnTo>
                  <a:lnTo>
                    <a:pt x="1153668" y="473963"/>
                  </a:lnTo>
                  <a:lnTo>
                    <a:pt x="1159764" y="473963"/>
                  </a:lnTo>
                  <a:lnTo>
                    <a:pt x="1159764" y="481584"/>
                  </a:lnTo>
                  <a:close/>
                </a:path>
                <a:path w="1350645" h="774700">
                  <a:moveTo>
                    <a:pt x="1338072" y="580644"/>
                  </a:moveTo>
                  <a:lnTo>
                    <a:pt x="1333463" y="576072"/>
                  </a:lnTo>
                  <a:lnTo>
                    <a:pt x="1338072" y="571500"/>
                  </a:lnTo>
                  <a:lnTo>
                    <a:pt x="1338072" y="580644"/>
                  </a:lnTo>
                  <a:close/>
                </a:path>
                <a:path w="1350645" h="774700">
                  <a:moveTo>
                    <a:pt x="1348739" y="580644"/>
                  </a:moveTo>
                  <a:lnTo>
                    <a:pt x="1338072" y="580644"/>
                  </a:lnTo>
                  <a:lnTo>
                    <a:pt x="1338072" y="571500"/>
                  </a:lnTo>
                  <a:lnTo>
                    <a:pt x="1348740" y="571500"/>
                  </a:lnTo>
                  <a:lnTo>
                    <a:pt x="1350263" y="574548"/>
                  </a:lnTo>
                  <a:lnTo>
                    <a:pt x="1350263" y="579120"/>
                  </a:lnTo>
                  <a:lnTo>
                    <a:pt x="1348739" y="580644"/>
                  </a:lnTo>
                  <a:close/>
                </a:path>
                <a:path w="1350645" h="774700">
                  <a:moveTo>
                    <a:pt x="1162812" y="766572"/>
                  </a:moveTo>
                  <a:lnTo>
                    <a:pt x="1159764" y="766572"/>
                  </a:lnTo>
                  <a:lnTo>
                    <a:pt x="1159764" y="748381"/>
                  </a:lnTo>
                  <a:lnTo>
                    <a:pt x="1333463" y="576072"/>
                  </a:lnTo>
                  <a:lnTo>
                    <a:pt x="1338072" y="580644"/>
                  </a:lnTo>
                  <a:lnTo>
                    <a:pt x="1348739" y="580644"/>
                  </a:lnTo>
                  <a:lnTo>
                    <a:pt x="1162812" y="766572"/>
                  </a:lnTo>
                  <a:close/>
                </a:path>
                <a:path w="1350645" h="774700">
                  <a:moveTo>
                    <a:pt x="1153668" y="774192"/>
                  </a:moveTo>
                  <a:lnTo>
                    <a:pt x="1147571" y="771144"/>
                  </a:lnTo>
                  <a:lnTo>
                    <a:pt x="1146048" y="769620"/>
                  </a:lnTo>
                  <a:lnTo>
                    <a:pt x="1146048" y="670560"/>
                  </a:lnTo>
                  <a:lnTo>
                    <a:pt x="1153668" y="678179"/>
                  </a:lnTo>
                  <a:lnTo>
                    <a:pt x="1159764" y="678179"/>
                  </a:lnTo>
                  <a:lnTo>
                    <a:pt x="1159764" y="748381"/>
                  </a:lnTo>
                  <a:lnTo>
                    <a:pt x="1147571" y="760475"/>
                  </a:lnTo>
                  <a:lnTo>
                    <a:pt x="1159764" y="766572"/>
                  </a:lnTo>
                  <a:lnTo>
                    <a:pt x="1162812" y="766572"/>
                  </a:lnTo>
                  <a:lnTo>
                    <a:pt x="1156716" y="772668"/>
                  </a:lnTo>
                  <a:lnTo>
                    <a:pt x="1153668" y="774192"/>
                  </a:lnTo>
                  <a:close/>
                </a:path>
                <a:path w="1350645" h="774700">
                  <a:moveTo>
                    <a:pt x="1159764" y="678179"/>
                  </a:moveTo>
                  <a:lnTo>
                    <a:pt x="1153668" y="678179"/>
                  </a:lnTo>
                  <a:lnTo>
                    <a:pt x="1146048" y="670560"/>
                  </a:lnTo>
                  <a:lnTo>
                    <a:pt x="1159764" y="670560"/>
                  </a:lnTo>
                  <a:lnTo>
                    <a:pt x="1159764" y="678179"/>
                  </a:lnTo>
                  <a:close/>
                </a:path>
                <a:path w="1350645" h="774700">
                  <a:moveTo>
                    <a:pt x="1159764" y="766572"/>
                  </a:moveTo>
                  <a:lnTo>
                    <a:pt x="1147571" y="760475"/>
                  </a:lnTo>
                  <a:lnTo>
                    <a:pt x="1159764" y="748381"/>
                  </a:lnTo>
                  <a:lnTo>
                    <a:pt x="1159764" y="766572"/>
                  </a:lnTo>
                  <a:close/>
                </a:path>
              </a:pathLst>
            </a:custGeom>
            <a:solidFill>
              <a:srgbClr val="771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003807" y="3236980"/>
            <a:ext cx="466725" cy="2133600"/>
            <a:chOff x="3003803" y="3236976"/>
            <a:chExt cx="466725" cy="2133600"/>
          </a:xfrm>
        </p:grpSpPr>
        <p:sp>
          <p:nvSpPr>
            <p:cNvPr id="22" name="object 22"/>
            <p:cNvSpPr/>
            <p:nvPr/>
          </p:nvSpPr>
          <p:spPr>
            <a:xfrm>
              <a:off x="3020567" y="3243072"/>
              <a:ext cx="433070" cy="2117090"/>
            </a:xfrm>
            <a:custGeom>
              <a:avLst/>
              <a:gdLst/>
              <a:ahLst/>
              <a:cxnLst/>
              <a:rect l="l" t="t" r="r" b="b"/>
              <a:pathLst>
                <a:path w="433070" h="2117090">
                  <a:moveTo>
                    <a:pt x="216408" y="2116835"/>
                  </a:moveTo>
                  <a:lnTo>
                    <a:pt x="0" y="1900427"/>
                  </a:lnTo>
                  <a:lnTo>
                    <a:pt x="108204" y="1900427"/>
                  </a:lnTo>
                  <a:lnTo>
                    <a:pt x="108204" y="0"/>
                  </a:lnTo>
                  <a:lnTo>
                    <a:pt x="324612" y="0"/>
                  </a:lnTo>
                  <a:lnTo>
                    <a:pt x="324612" y="1900427"/>
                  </a:lnTo>
                  <a:lnTo>
                    <a:pt x="432816" y="1900427"/>
                  </a:lnTo>
                  <a:lnTo>
                    <a:pt x="216408" y="2116835"/>
                  </a:lnTo>
                  <a:close/>
                </a:path>
              </a:pathLst>
            </a:custGeom>
            <a:solidFill>
              <a:srgbClr val="C3D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03803" y="3236976"/>
              <a:ext cx="466725" cy="2133600"/>
            </a:xfrm>
            <a:custGeom>
              <a:avLst/>
              <a:gdLst/>
              <a:ahLst/>
              <a:cxnLst/>
              <a:rect l="l" t="t" r="r" b="b"/>
              <a:pathLst>
                <a:path w="466725" h="2133600">
                  <a:moveTo>
                    <a:pt x="118872" y="1906524"/>
                  </a:moveTo>
                  <a:lnTo>
                    <a:pt x="118872" y="0"/>
                  </a:lnTo>
                  <a:lnTo>
                    <a:pt x="348996" y="0"/>
                  </a:lnTo>
                  <a:lnTo>
                    <a:pt x="348996" y="6096"/>
                  </a:lnTo>
                  <a:lnTo>
                    <a:pt x="132588" y="6096"/>
                  </a:lnTo>
                  <a:lnTo>
                    <a:pt x="124968" y="13716"/>
                  </a:lnTo>
                  <a:lnTo>
                    <a:pt x="132588" y="13716"/>
                  </a:lnTo>
                  <a:lnTo>
                    <a:pt x="132588" y="1898904"/>
                  </a:lnTo>
                  <a:lnTo>
                    <a:pt x="124968" y="1898904"/>
                  </a:lnTo>
                  <a:lnTo>
                    <a:pt x="118872" y="1906524"/>
                  </a:lnTo>
                  <a:close/>
                </a:path>
                <a:path w="466725" h="2133600">
                  <a:moveTo>
                    <a:pt x="132588" y="13716"/>
                  </a:moveTo>
                  <a:lnTo>
                    <a:pt x="124968" y="13716"/>
                  </a:lnTo>
                  <a:lnTo>
                    <a:pt x="132588" y="6096"/>
                  </a:lnTo>
                  <a:lnTo>
                    <a:pt x="132588" y="13716"/>
                  </a:lnTo>
                  <a:close/>
                </a:path>
                <a:path w="466725" h="2133600">
                  <a:moveTo>
                    <a:pt x="335280" y="13716"/>
                  </a:moveTo>
                  <a:lnTo>
                    <a:pt x="132588" y="13716"/>
                  </a:lnTo>
                  <a:lnTo>
                    <a:pt x="132588" y="6096"/>
                  </a:lnTo>
                  <a:lnTo>
                    <a:pt x="335280" y="6096"/>
                  </a:lnTo>
                  <a:lnTo>
                    <a:pt x="335280" y="13716"/>
                  </a:lnTo>
                  <a:close/>
                </a:path>
                <a:path w="466725" h="2133600">
                  <a:moveTo>
                    <a:pt x="432816" y="1914144"/>
                  </a:moveTo>
                  <a:lnTo>
                    <a:pt x="335280" y="1914144"/>
                  </a:lnTo>
                  <a:lnTo>
                    <a:pt x="335280" y="6096"/>
                  </a:lnTo>
                  <a:lnTo>
                    <a:pt x="341376" y="13716"/>
                  </a:lnTo>
                  <a:lnTo>
                    <a:pt x="348996" y="13716"/>
                  </a:lnTo>
                  <a:lnTo>
                    <a:pt x="348996" y="1898904"/>
                  </a:lnTo>
                  <a:lnTo>
                    <a:pt x="341376" y="1898904"/>
                  </a:lnTo>
                  <a:lnTo>
                    <a:pt x="348996" y="1906524"/>
                  </a:lnTo>
                  <a:lnTo>
                    <a:pt x="440436" y="1906524"/>
                  </a:lnTo>
                  <a:lnTo>
                    <a:pt x="432816" y="1914144"/>
                  </a:lnTo>
                  <a:close/>
                </a:path>
                <a:path w="466725" h="2133600">
                  <a:moveTo>
                    <a:pt x="348996" y="13716"/>
                  </a:moveTo>
                  <a:lnTo>
                    <a:pt x="341376" y="13716"/>
                  </a:lnTo>
                  <a:lnTo>
                    <a:pt x="335280" y="6096"/>
                  </a:lnTo>
                  <a:lnTo>
                    <a:pt x="348996" y="6096"/>
                  </a:lnTo>
                  <a:lnTo>
                    <a:pt x="348996" y="13716"/>
                  </a:lnTo>
                  <a:close/>
                </a:path>
                <a:path w="466725" h="2133600">
                  <a:moveTo>
                    <a:pt x="233172" y="2133600"/>
                  </a:moveTo>
                  <a:lnTo>
                    <a:pt x="0" y="1898904"/>
                  </a:lnTo>
                  <a:lnTo>
                    <a:pt x="118872" y="1898904"/>
                  </a:lnTo>
                  <a:lnTo>
                    <a:pt x="118872" y="1901952"/>
                  </a:lnTo>
                  <a:lnTo>
                    <a:pt x="22860" y="1901952"/>
                  </a:lnTo>
                  <a:lnTo>
                    <a:pt x="16764" y="1914144"/>
                  </a:lnTo>
                  <a:lnTo>
                    <a:pt x="35052" y="1914144"/>
                  </a:lnTo>
                  <a:lnTo>
                    <a:pt x="233934" y="2113026"/>
                  </a:lnTo>
                  <a:lnTo>
                    <a:pt x="228600" y="2118360"/>
                  </a:lnTo>
                  <a:lnTo>
                    <a:pt x="248313" y="2118360"/>
                  </a:lnTo>
                  <a:lnTo>
                    <a:pt x="233172" y="2133600"/>
                  </a:lnTo>
                  <a:close/>
                </a:path>
                <a:path w="466725" h="2133600">
                  <a:moveTo>
                    <a:pt x="132588" y="1906524"/>
                  </a:moveTo>
                  <a:lnTo>
                    <a:pt x="118872" y="1906524"/>
                  </a:lnTo>
                  <a:lnTo>
                    <a:pt x="124968" y="1898904"/>
                  </a:lnTo>
                  <a:lnTo>
                    <a:pt x="132588" y="1898904"/>
                  </a:lnTo>
                  <a:lnTo>
                    <a:pt x="132588" y="1906524"/>
                  </a:lnTo>
                  <a:close/>
                </a:path>
                <a:path w="466725" h="2133600">
                  <a:moveTo>
                    <a:pt x="348996" y="1906524"/>
                  </a:moveTo>
                  <a:lnTo>
                    <a:pt x="341376" y="1898904"/>
                  </a:lnTo>
                  <a:lnTo>
                    <a:pt x="348996" y="1898904"/>
                  </a:lnTo>
                  <a:lnTo>
                    <a:pt x="348996" y="1906524"/>
                  </a:lnTo>
                  <a:close/>
                </a:path>
                <a:path w="466725" h="2133600">
                  <a:moveTo>
                    <a:pt x="440436" y="1906524"/>
                  </a:moveTo>
                  <a:lnTo>
                    <a:pt x="348996" y="1906524"/>
                  </a:lnTo>
                  <a:lnTo>
                    <a:pt x="348996" y="1898904"/>
                  </a:lnTo>
                  <a:lnTo>
                    <a:pt x="466344" y="1898904"/>
                  </a:lnTo>
                  <a:lnTo>
                    <a:pt x="463315" y="1901952"/>
                  </a:lnTo>
                  <a:lnTo>
                    <a:pt x="445008" y="1901952"/>
                  </a:lnTo>
                  <a:lnTo>
                    <a:pt x="440436" y="1906524"/>
                  </a:lnTo>
                  <a:close/>
                </a:path>
                <a:path w="466725" h="2133600">
                  <a:moveTo>
                    <a:pt x="35052" y="1914144"/>
                  </a:moveTo>
                  <a:lnTo>
                    <a:pt x="16764" y="1914144"/>
                  </a:lnTo>
                  <a:lnTo>
                    <a:pt x="22860" y="1901952"/>
                  </a:lnTo>
                  <a:lnTo>
                    <a:pt x="35052" y="1914144"/>
                  </a:lnTo>
                  <a:close/>
                </a:path>
                <a:path w="466725" h="2133600">
                  <a:moveTo>
                    <a:pt x="132588" y="1914144"/>
                  </a:moveTo>
                  <a:lnTo>
                    <a:pt x="35052" y="1914144"/>
                  </a:lnTo>
                  <a:lnTo>
                    <a:pt x="22860" y="1901952"/>
                  </a:lnTo>
                  <a:lnTo>
                    <a:pt x="118872" y="1901952"/>
                  </a:lnTo>
                  <a:lnTo>
                    <a:pt x="118872" y="1906524"/>
                  </a:lnTo>
                  <a:lnTo>
                    <a:pt x="132588" y="1906524"/>
                  </a:lnTo>
                  <a:lnTo>
                    <a:pt x="132588" y="1914144"/>
                  </a:lnTo>
                  <a:close/>
                </a:path>
                <a:path w="466725" h="2133600">
                  <a:moveTo>
                    <a:pt x="248313" y="2118360"/>
                  </a:moveTo>
                  <a:lnTo>
                    <a:pt x="239268" y="2118360"/>
                  </a:lnTo>
                  <a:lnTo>
                    <a:pt x="233934" y="2113026"/>
                  </a:lnTo>
                  <a:lnTo>
                    <a:pt x="445008" y="1901952"/>
                  </a:lnTo>
                  <a:lnTo>
                    <a:pt x="449580" y="1914144"/>
                  </a:lnTo>
                  <a:lnTo>
                    <a:pt x="451202" y="1914144"/>
                  </a:lnTo>
                  <a:lnTo>
                    <a:pt x="248313" y="2118360"/>
                  </a:lnTo>
                  <a:close/>
                </a:path>
                <a:path w="466725" h="2133600">
                  <a:moveTo>
                    <a:pt x="451202" y="1914144"/>
                  </a:moveTo>
                  <a:lnTo>
                    <a:pt x="449580" y="1914144"/>
                  </a:lnTo>
                  <a:lnTo>
                    <a:pt x="445008" y="1901952"/>
                  </a:lnTo>
                  <a:lnTo>
                    <a:pt x="463315" y="1901952"/>
                  </a:lnTo>
                  <a:lnTo>
                    <a:pt x="451202" y="1914144"/>
                  </a:lnTo>
                  <a:close/>
                </a:path>
                <a:path w="466725" h="2133600">
                  <a:moveTo>
                    <a:pt x="239268" y="2118360"/>
                  </a:moveTo>
                  <a:lnTo>
                    <a:pt x="228600" y="2118360"/>
                  </a:lnTo>
                  <a:lnTo>
                    <a:pt x="233934" y="2113026"/>
                  </a:lnTo>
                  <a:lnTo>
                    <a:pt x="239268" y="2118360"/>
                  </a:lnTo>
                  <a:close/>
                </a:path>
              </a:pathLst>
            </a:custGeom>
            <a:solidFill>
              <a:srgbClr val="771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706628" y="2734055"/>
            <a:ext cx="1833880" cy="467995"/>
            <a:chOff x="2706624" y="2734055"/>
            <a:chExt cx="1833880" cy="467995"/>
          </a:xfrm>
        </p:grpSpPr>
        <p:sp>
          <p:nvSpPr>
            <p:cNvPr id="25" name="object 25"/>
            <p:cNvSpPr/>
            <p:nvPr/>
          </p:nvSpPr>
          <p:spPr>
            <a:xfrm>
              <a:off x="3823716" y="2750819"/>
              <a:ext cx="710565" cy="434340"/>
            </a:xfrm>
            <a:custGeom>
              <a:avLst/>
              <a:gdLst/>
              <a:ahLst/>
              <a:cxnLst/>
              <a:rect l="l" t="t" r="r" b="b"/>
              <a:pathLst>
                <a:path w="710564" h="434339">
                  <a:moveTo>
                    <a:pt x="217932" y="434340"/>
                  </a:moveTo>
                  <a:lnTo>
                    <a:pt x="0" y="216408"/>
                  </a:lnTo>
                  <a:lnTo>
                    <a:pt x="217932" y="0"/>
                  </a:lnTo>
                  <a:lnTo>
                    <a:pt x="217932" y="108204"/>
                  </a:lnTo>
                  <a:lnTo>
                    <a:pt x="710183" y="108204"/>
                  </a:lnTo>
                  <a:lnTo>
                    <a:pt x="710183" y="324612"/>
                  </a:lnTo>
                  <a:lnTo>
                    <a:pt x="217932" y="324612"/>
                  </a:lnTo>
                  <a:lnTo>
                    <a:pt x="217932" y="434340"/>
                  </a:lnTo>
                  <a:close/>
                </a:path>
              </a:pathLst>
            </a:custGeom>
            <a:solidFill>
              <a:srgbClr val="C3D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06624" y="2734055"/>
              <a:ext cx="1833880" cy="467995"/>
            </a:xfrm>
            <a:custGeom>
              <a:avLst/>
              <a:gdLst/>
              <a:ahLst/>
              <a:cxnLst/>
              <a:rect l="l" t="t" r="r" b="b"/>
              <a:pathLst>
                <a:path w="1833879" h="467994">
                  <a:moveTo>
                    <a:pt x="1086612" y="83820"/>
                  </a:moveTo>
                  <a:lnTo>
                    <a:pt x="1085088" y="76200"/>
                  </a:lnTo>
                  <a:lnTo>
                    <a:pt x="1085088" y="67056"/>
                  </a:lnTo>
                  <a:lnTo>
                    <a:pt x="1083868" y="64008"/>
                  </a:lnTo>
                  <a:lnTo>
                    <a:pt x="1082040" y="59436"/>
                  </a:lnTo>
                  <a:lnTo>
                    <a:pt x="1080897" y="54864"/>
                  </a:lnTo>
                  <a:lnTo>
                    <a:pt x="1080516" y="53340"/>
                  </a:lnTo>
                  <a:lnTo>
                    <a:pt x="1078992" y="53340"/>
                  </a:lnTo>
                  <a:lnTo>
                    <a:pt x="1078992" y="51816"/>
                  </a:lnTo>
                  <a:lnTo>
                    <a:pt x="1074635" y="44196"/>
                  </a:lnTo>
                  <a:lnTo>
                    <a:pt x="1072896" y="41148"/>
                  </a:lnTo>
                  <a:lnTo>
                    <a:pt x="1072896" y="39624"/>
                  </a:lnTo>
                  <a:lnTo>
                    <a:pt x="1071372" y="39624"/>
                  </a:lnTo>
                  <a:lnTo>
                    <a:pt x="1070279" y="38100"/>
                  </a:lnTo>
                  <a:lnTo>
                    <a:pt x="1067015" y="33528"/>
                  </a:lnTo>
                  <a:lnTo>
                    <a:pt x="1064831" y="30480"/>
                  </a:lnTo>
                  <a:lnTo>
                    <a:pt x="1063752" y="28956"/>
                  </a:lnTo>
                  <a:lnTo>
                    <a:pt x="1062228" y="27432"/>
                  </a:lnTo>
                  <a:lnTo>
                    <a:pt x="1060704" y="26352"/>
                  </a:lnTo>
                  <a:lnTo>
                    <a:pt x="1060704" y="74676"/>
                  </a:lnTo>
                  <a:lnTo>
                    <a:pt x="1060704" y="358140"/>
                  </a:lnTo>
                  <a:lnTo>
                    <a:pt x="1059180" y="362712"/>
                  </a:lnTo>
                  <a:lnTo>
                    <a:pt x="1059180" y="368808"/>
                  </a:lnTo>
                  <a:lnTo>
                    <a:pt x="1056132" y="373380"/>
                  </a:lnTo>
                  <a:lnTo>
                    <a:pt x="1057656" y="371856"/>
                  </a:lnTo>
                  <a:lnTo>
                    <a:pt x="1051560" y="382524"/>
                  </a:lnTo>
                  <a:lnTo>
                    <a:pt x="1045464" y="388620"/>
                  </a:lnTo>
                  <a:lnTo>
                    <a:pt x="1043940" y="390144"/>
                  </a:lnTo>
                  <a:lnTo>
                    <a:pt x="1037844" y="396240"/>
                  </a:lnTo>
                  <a:lnTo>
                    <a:pt x="1027176" y="402336"/>
                  </a:lnTo>
                  <a:lnTo>
                    <a:pt x="1028700" y="400812"/>
                  </a:lnTo>
                  <a:lnTo>
                    <a:pt x="1022604" y="403860"/>
                  </a:lnTo>
                  <a:lnTo>
                    <a:pt x="1016508" y="405384"/>
                  </a:lnTo>
                  <a:lnTo>
                    <a:pt x="73152" y="405384"/>
                  </a:lnTo>
                  <a:lnTo>
                    <a:pt x="67056" y="403860"/>
                  </a:lnTo>
                  <a:lnTo>
                    <a:pt x="62484" y="403860"/>
                  </a:lnTo>
                  <a:lnTo>
                    <a:pt x="60198" y="402336"/>
                  </a:lnTo>
                  <a:lnTo>
                    <a:pt x="57912" y="400812"/>
                  </a:lnTo>
                  <a:lnTo>
                    <a:pt x="59436" y="402336"/>
                  </a:lnTo>
                  <a:lnTo>
                    <a:pt x="51435" y="397764"/>
                  </a:lnTo>
                  <a:lnTo>
                    <a:pt x="48768" y="396240"/>
                  </a:lnTo>
                  <a:lnTo>
                    <a:pt x="50292" y="397764"/>
                  </a:lnTo>
                  <a:lnTo>
                    <a:pt x="41402" y="390144"/>
                  </a:lnTo>
                  <a:lnTo>
                    <a:pt x="40513" y="389382"/>
                  </a:lnTo>
                  <a:lnTo>
                    <a:pt x="39878" y="388620"/>
                  </a:lnTo>
                  <a:lnTo>
                    <a:pt x="33528" y="381000"/>
                  </a:lnTo>
                  <a:lnTo>
                    <a:pt x="35052" y="382524"/>
                  </a:lnTo>
                  <a:lnTo>
                    <a:pt x="34175" y="381000"/>
                  </a:lnTo>
                  <a:lnTo>
                    <a:pt x="29819" y="373380"/>
                  </a:lnTo>
                  <a:lnTo>
                    <a:pt x="28956" y="371856"/>
                  </a:lnTo>
                  <a:lnTo>
                    <a:pt x="28956" y="373380"/>
                  </a:lnTo>
                  <a:lnTo>
                    <a:pt x="25908" y="361188"/>
                  </a:lnTo>
                  <a:lnTo>
                    <a:pt x="25908" y="356616"/>
                  </a:lnTo>
                  <a:lnTo>
                    <a:pt x="24384" y="350520"/>
                  </a:lnTo>
                  <a:lnTo>
                    <a:pt x="24384" y="83820"/>
                  </a:lnTo>
                  <a:lnTo>
                    <a:pt x="25908" y="77724"/>
                  </a:lnTo>
                  <a:lnTo>
                    <a:pt x="25908" y="73152"/>
                  </a:lnTo>
                  <a:lnTo>
                    <a:pt x="27432" y="67056"/>
                  </a:lnTo>
                  <a:lnTo>
                    <a:pt x="28956" y="62484"/>
                  </a:lnTo>
                  <a:lnTo>
                    <a:pt x="28956" y="64008"/>
                  </a:lnTo>
                  <a:lnTo>
                    <a:pt x="29819" y="62484"/>
                  </a:lnTo>
                  <a:lnTo>
                    <a:pt x="34175" y="54864"/>
                  </a:lnTo>
                  <a:lnTo>
                    <a:pt x="35052" y="53340"/>
                  </a:lnTo>
                  <a:lnTo>
                    <a:pt x="33528" y="54864"/>
                  </a:lnTo>
                  <a:lnTo>
                    <a:pt x="41148" y="44196"/>
                  </a:lnTo>
                  <a:lnTo>
                    <a:pt x="39624" y="47244"/>
                  </a:lnTo>
                  <a:lnTo>
                    <a:pt x="43180" y="44196"/>
                  </a:lnTo>
                  <a:lnTo>
                    <a:pt x="50292" y="38100"/>
                  </a:lnTo>
                  <a:lnTo>
                    <a:pt x="48768" y="39624"/>
                  </a:lnTo>
                  <a:lnTo>
                    <a:pt x="51435" y="38100"/>
                  </a:lnTo>
                  <a:lnTo>
                    <a:pt x="59436" y="33528"/>
                  </a:lnTo>
                  <a:lnTo>
                    <a:pt x="57912" y="35052"/>
                  </a:lnTo>
                  <a:lnTo>
                    <a:pt x="60960" y="33528"/>
                  </a:lnTo>
                  <a:lnTo>
                    <a:pt x="64008" y="32004"/>
                  </a:lnTo>
                  <a:lnTo>
                    <a:pt x="68580" y="30480"/>
                  </a:lnTo>
                  <a:lnTo>
                    <a:pt x="1018032" y="30480"/>
                  </a:lnTo>
                  <a:lnTo>
                    <a:pt x="1022604" y="32004"/>
                  </a:lnTo>
                  <a:lnTo>
                    <a:pt x="1028700" y="35052"/>
                  </a:lnTo>
                  <a:lnTo>
                    <a:pt x="1027176" y="33528"/>
                  </a:lnTo>
                  <a:lnTo>
                    <a:pt x="1037844" y="39624"/>
                  </a:lnTo>
                  <a:lnTo>
                    <a:pt x="1045464" y="47244"/>
                  </a:lnTo>
                  <a:lnTo>
                    <a:pt x="1043940" y="44196"/>
                  </a:lnTo>
                  <a:lnTo>
                    <a:pt x="1053084" y="54864"/>
                  </a:lnTo>
                  <a:lnTo>
                    <a:pt x="1051560" y="53340"/>
                  </a:lnTo>
                  <a:lnTo>
                    <a:pt x="1057656" y="64008"/>
                  </a:lnTo>
                  <a:lnTo>
                    <a:pt x="1056132" y="62484"/>
                  </a:lnTo>
                  <a:lnTo>
                    <a:pt x="1059180" y="68580"/>
                  </a:lnTo>
                  <a:lnTo>
                    <a:pt x="1060704" y="74676"/>
                  </a:lnTo>
                  <a:lnTo>
                    <a:pt x="1060704" y="26352"/>
                  </a:lnTo>
                  <a:lnTo>
                    <a:pt x="1051560" y="19812"/>
                  </a:lnTo>
                  <a:lnTo>
                    <a:pt x="1051560" y="18288"/>
                  </a:lnTo>
                  <a:lnTo>
                    <a:pt x="1050036" y="18288"/>
                  </a:lnTo>
                  <a:lnTo>
                    <a:pt x="1039368" y="12192"/>
                  </a:lnTo>
                  <a:lnTo>
                    <a:pt x="1037844" y="10668"/>
                  </a:lnTo>
                  <a:lnTo>
                    <a:pt x="1036320" y="10668"/>
                  </a:lnTo>
                  <a:lnTo>
                    <a:pt x="1030224" y="7620"/>
                  </a:lnTo>
                  <a:lnTo>
                    <a:pt x="1014984" y="4572"/>
                  </a:lnTo>
                  <a:lnTo>
                    <a:pt x="70104" y="4572"/>
                  </a:lnTo>
                  <a:lnTo>
                    <a:pt x="62484" y="6096"/>
                  </a:lnTo>
                  <a:lnTo>
                    <a:pt x="54864" y="9144"/>
                  </a:lnTo>
                  <a:lnTo>
                    <a:pt x="48768" y="10668"/>
                  </a:lnTo>
                  <a:lnTo>
                    <a:pt x="47244" y="10668"/>
                  </a:lnTo>
                  <a:lnTo>
                    <a:pt x="47244" y="12192"/>
                  </a:lnTo>
                  <a:lnTo>
                    <a:pt x="36576" y="18288"/>
                  </a:lnTo>
                  <a:lnTo>
                    <a:pt x="35052" y="18288"/>
                  </a:lnTo>
                  <a:lnTo>
                    <a:pt x="33528" y="19812"/>
                  </a:lnTo>
                  <a:lnTo>
                    <a:pt x="24384" y="27432"/>
                  </a:lnTo>
                  <a:lnTo>
                    <a:pt x="22860" y="27432"/>
                  </a:lnTo>
                  <a:lnTo>
                    <a:pt x="22860" y="28956"/>
                  </a:lnTo>
                  <a:lnTo>
                    <a:pt x="13716" y="38100"/>
                  </a:lnTo>
                  <a:lnTo>
                    <a:pt x="13716" y="39624"/>
                  </a:lnTo>
                  <a:lnTo>
                    <a:pt x="12192" y="41148"/>
                  </a:lnTo>
                  <a:lnTo>
                    <a:pt x="6096" y="51816"/>
                  </a:lnTo>
                  <a:lnTo>
                    <a:pt x="6096" y="53340"/>
                  </a:lnTo>
                  <a:lnTo>
                    <a:pt x="3048" y="60960"/>
                  </a:lnTo>
                  <a:lnTo>
                    <a:pt x="0" y="76200"/>
                  </a:lnTo>
                  <a:lnTo>
                    <a:pt x="0" y="359664"/>
                  </a:lnTo>
                  <a:lnTo>
                    <a:pt x="1524" y="368808"/>
                  </a:lnTo>
                  <a:lnTo>
                    <a:pt x="3048" y="374904"/>
                  </a:lnTo>
                  <a:lnTo>
                    <a:pt x="6096" y="381000"/>
                  </a:lnTo>
                  <a:lnTo>
                    <a:pt x="6096" y="384048"/>
                  </a:lnTo>
                  <a:lnTo>
                    <a:pt x="12192" y="394716"/>
                  </a:lnTo>
                  <a:lnTo>
                    <a:pt x="13716" y="396240"/>
                  </a:lnTo>
                  <a:lnTo>
                    <a:pt x="22860" y="406908"/>
                  </a:lnTo>
                  <a:lnTo>
                    <a:pt x="22860" y="408432"/>
                  </a:lnTo>
                  <a:lnTo>
                    <a:pt x="24384" y="408432"/>
                  </a:lnTo>
                  <a:lnTo>
                    <a:pt x="33528" y="416052"/>
                  </a:lnTo>
                  <a:lnTo>
                    <a:pt x="35052" y="417576"/>
                  </a:lnTo>
                  <a:lnTo>
                    <a:pt x="36576" y="417576"/>
                  </a:lnTo>
                  <a:lnTo>
                    <a:pt x="47244" y="423672"/>
                  </a:lnTo>
                  <a:lnTo>
                    <a:pt x="48768" y="425196"/>
                  </a:lnTo>
                  <a:lnTo>
                    <a:pt x="56388" y="426720"/>
                  </a:lnTo>
                  <a:lnTo>
                    <a:pt x="64008" y="429768"/>
                  </a:lnTo>
                  <a:lnTo>
                    <a:pt x="71628" y="429768"/>
                  </a:lnTo>
                  <a:lnTo>
                    <a:pt x="79248" y="431292"/>
                  </a:lnTo>
                  <a:lnTo>
                    <a:pt x="1007364" y="431292"/>
                  </a:lnTo>
                  <a:lnTo>
                    <a:pt x="1014984" y="429768"/>
                  </a:lnTo>
                  <a:lnTo>
                    <a:pt x="1024128" y="429768"/>
                  </a:lnTo>
                  <a:lnTo>
                    <a:pt x="1030224" y="426720"/>
                  </a:lnTo>
                  <a:lnTo>
                    <a:pt x="1036320" y="425196"/>
                  </a:lnTo>
                  <a:lnTo>
                    <a:pt x="1037844" y="425196"/>
                  </a:lnTo>
                  <a:lnTo>
                    <a:pt x="1037844" y="423672"/>
                  </a:lnTo>
                  <a:lnTo>
                    <a:pt x="1039368" y="423672"/>
                  </a:lnTo>
                  <a:lnTo>
                    <a:pt x="1050036" y="417576"/>
                  </a:lnTo>
                  <a:lnTo>
                    <a:pt x="1051560" y="417576"/>
                  </a:lnTo>
                  <a:lnTo>
                    <a:pt x="1051560" y="416052"/>
                  </a:lnTo>
                  <a:lnTo>
                    <a:pt x="1062228" y="408432"/>
                  </a:lnTo>
                  <a:lnTo>
                    <a:pt x="1063752" y="406908"/>
                  </a:lnTo>
                  <a:lnTo>
                    <a:pt x="1064831" y="405384"/>
                  </a:lnTo>
                  <a:lnTo>
                    <a:pt x="1067015" y="402336"/>
                  </a:lnTo>
                  <a:lnTo>
                    <a:pt x="1070279" y="397764"/>
                  </a:lnTo>
                  <a:lnTo>
                    <a:pt x="1071372" y="396240"/>
                  </a:lnTo>
                  <a:lnTo>
                    <a:pt x="1072896" y="396240"/>
                  </a:lnTo>
                  <a:lnTo>
                    <a:pt x="1072896" y="394716"/>
                  </a:lnTo>
                  <a:lnTo>
                    <a:pt x="1078992" y="384048"/>
                  </a:lnTo>
                  <a:lnTo>
                    <a:pt x="1078992" y="382524"/>
                  </a:lnTo>
                  <a:lnTo>
                    <a:pt x="1080516" y="382524"/>
                  </a:lnTo>
                  <a:lnTo>
                    <a:pt x="1080516" y="381000"/>
                  </a:lnTo>
                  <a:lnTo>
                    <a:pt x="1082040" y="374904"/>
                  </a:lnTo>
                  <a:lnTo>
                    <a:pt x="1083259" y="371856"/>
                  </a:lnTo>
                  <a:lnTo>
                    <a:pt x="1085088" y="367284"/>
                  </a:lnTo>
                  <a:lnTo>
                    <a:pt x="1085088" y="359664"/>
                  </a:lnTo>
                  <a:lnTo>
                    <a:pt x="1086612" y="352044"/>
                  </a:lnTo>
                  <a:lnTo>
                    <a:pt x="1086612" y="83820"/>
                  </a:lnTo>
                  <a:close/>
                </a:path>
                <a:path w="1833879" h="467994">
                  <a:moveTo>
                    <a:pt x="1833359" y="118872"/>
                  </a:moveTo>
                  <a:lnTo>
                    <a:pt x="1819643" y="118872"/>
                  </a:lnTo>
                  <a:lnTo>
                    <a:pt x="1819643" y="132588"/>
                  </a:lnTo>
                  <a:lnTo>
                    <a:pt x="1819643" y="335280"/>
                  </a:lnTo>
                  <a:lnTo>
                    <a:pt x="1327391" y="335280"/>
                  </a:lnTo>
                  <a:lnTo>
                    <a:pt x="1327391" y="432816"/>
                  </a:lnTo>
                  <a:lnTo>
                    <a:pt x="1133843" y="239268"/>
                  </a:lnTo>
                  <a:lnTo>
                    <a:pt x="1128509" y="233934"/>
                  </a:lnTo>
                  <a:lnTo>
                    <a:pt x="1133843" y="228600"/>
                  </a:lnTo>
                  <a:lnTo>
                    <a:pt x="1327391" y="35052"/>
                  </a:lnTo>
                  <a:lnTo>
                    <a:pt x="1327391" y="132588"/>
                  </a:lnTo>
                  <a:lnTo>
                    <a:pt x="1819643" y="132588"/>
                  </a:lnTo>
                  <a:lnTo>
                    <a:pt x="1819643" y="118872"/>
                  </a:lnTo>
                  <a:lnTo>
                    <a:pt x="1341107" y="118872"/>
                  </a:lnTo>
                  <a:lnTo>
                    <a:pt x="1341107" y="16764"/>
                  </a:lnTo>
                  <a:lnTo>
                    <a:pt x="1341107" y="0"/>
                  </a:lnTo>
                  <a:lnTo>
                    <a:pt x="1107935" y="233172"/>
                  </a:lnTo>
                  <a:lnTo>
                    <a:pt x="1341107" y="467868"/>
                  </a:lnTo>
                  <a:lnTo>
                    <a:pt x="1341107" y="451104"/>
                  </a:lnTo>
                  <a:lnTo>
                    <a:pt x="1341107" y="348996"/>
                  </a:lnTo>
                  <a:lnTo>
                    <a:pt x="1833359" y="348996"/>
                  </a:lnTo>
                  <a:lnTo>
                    <a:pt x="1833359" y="335280"/>
                  </a:lnTo>
                  <a:lnTo>
                    <a:pt x="1833359" y="132588"/>
                  </a:lnTo>
                  <a:lnTo>
                    <a:pt x="1833359" y="118872"/>
                  </a:lnTo>
                  <a:close/>
                </a:path>
              </a:pathLst>
            </a:custGeom>
            <a:solidFill>
              <a:srgbClr val="771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3" y="1571627"/>
            <a:ext cx="9906000" cy="4285141"/>
          </a:xfrm>
          <a:prstGeom prst="rect">
            <a:avLst/>
          </a:prstGeom>
        </p:spPr>
        <p:txBody>
          <a:bodyPr vert="horz" wrap="square" lIns="0" tIns="14599" rIns="0" bIns="0" rtlCol="0">
            <a:spAutoFit/>
          </a:bodyPr>
          <a:lstStyle/>
          <a:p>
            <a:pPr marL="12696" algn="l">
              <a:lnSpc>
                <a:spcPct val="150000"/>
              </a:lnSpc>
              <a:spcBef>
                <a:spcPts val="114"/>
              </a:spcBef>
            </a:pPr>
            <a:r>
              <a:rPr lang="fr-FR" sz="2000" b="1" dirty="0">
                <a:latin typeface="Tahoma"/>
                <a:cs typeface="Tahoma"/>
              </a:rPr>
              <a:t>	Une fois que la voie d’orientation est choisie et </a:t>
            </a:r>
            <a:r>
              <a:rPr lang="fr-FR" sz="2000" b="1" u="sng" dirty="0">
                <a:latin typeface="Tahoma"/>
                <a:cs typeface="Tahoma"/>
              </a:rPr>
              <a:t>validée par le conseil de classe</a:t>
            </a:r>
            <a:r>
              <a:rPr lang="fr-FR" sz="2000" b="1" dirty="0">
                <a:latin typeface="Tahoma"/>
                <a:cs typeface="Tahoma"/>
              </a:rPr>
              <a:t> (2GT, 2de Pro ou 1 année de CAP), les familles doivent saisir des  </a:t>
            </a:r>
            <a:r>
              <a:rPr lang="fr-FR" sz="2000" b="1" dirty="0">
                <a:solidFill>
                  <a:srgbClr val="0070C0"/>
                </a:solidFill>
                <a:latin typeface="Tahoma"/>
                <a:cs typeface="Tahoma"/>
              </a:rPr>
              <a:t>vœux d’orientation</a:t>
            </a:r>
            <a:r>
              <a:rPr lang="fr-FR" sz="2000" b="1" dirty="0">
                <a:latin typeface="Tahoma"/>
                <a:cs typeface="Tahoma"/>
              </a:rPr>
              <a:t> sur le  </a:t>
            </a:r>
            <a:r>
              <a:rPr lang="fr-FR" sz="2000" b="1" u="sng" dirty="0">
                <a:solidFill>
                  <a:srgbClr val="0070C0"/>
                </a:solidFill>
                <a:latin typeface="Tahoma"/>
                <a:cs typeface="Tahoma"/>
              </a:rPr>
              <a:t>Service en Ligne Affectation</a:t>
            </a:r>
          </a:p>
          <a:p>
            <a:pPr marL="12696">
              <a:spcBef>
                <a:spcPts val="114"/>
              </a:spcBef>
            </a:pPr>
            <a:endParaRPr lang="fr-FR" b="1" dirty="0">
              <a:latin typeface="Tahoma"/>
              <a:cs typeface="Tahoma"/>
            </a:endParaRPr>
          </a:p>
          <a:p>
            <a:pPr marL="12696">
              <a:spcBef>
                <a:spcPts val="114"/>
              </a:spcBef>
            </a:pPr>
            <a:endParaRPr lang="fr-FR" b="1" dirty="0">
              <a:latin typeface="Tahoma"/>
              <a:cs typeface="Tahoma"/>
            </a:endParaRPr>
          </a:p>
          <a:p>
            <a:pPr marL="12696">
              <a:spcBef>
                <a:spcPts val="114"/>
              </a:spcBef>
            </a:pPr>
            <a:endParaRPr lang="fr-FR" b="1" dirty="0">
              <a:latin typeface="Tahoma"/>
              <a:cs typeface="Tahoma"/>
            </a:endParaRPr>
          </a:p>
          <a:p>
            <a:pPr marL="12696">
              <a:spcBef>
                <a:spcPts val="114"/>
              </a:spcBef>
            </a:pPr>
            <a:endParaRPr lang="fr-FR" b="1" dirty="0">
              <a:latin typeface="Tahoma"/>
              <a:cs typeface="Tahoma"/>
            </a:endParaRPr>
          </a:p>
          <a:p>
            <a:pPr marL="12696">
              <a:spcBef>
                <a:spcPts val="114"/>
              </a:spcBef>
            </a:pPr>
            <a:endParaRPr lang="fr-FR" b="1" dirty="0">
              <a:latin typeface="Tahoma"/>
              <a:cs typeface="Tahoma"/>
            </a:endParaRPr>
          </a:p>
          <a:p>
            <a:pPr marL="12696">
              <a:spcBef>
                <a:spcPts val="114"/>
              </a:spcBef>
            </a:pPr>
            <a:endParaRPr lang="fr-FR" b="1" dirty="0">
              <a:latin typeface="Tahoma"/>
              <a:cs typeface="Tahoma"/>
            </a:endParaRPr>
          </a:p>
          <a:p>
            <a:pPr marL="12696">
              <a:spcBef>
                <a:spcPts val="114"/>
              </a:spcBef>
            </a:pPr>
            <a:endParaRPr lang="fr-FR" b="1" dirty="0">
              <a:latin typeface="Tahoma"/>
              <a:cs typeface="Tahoma"/>
            </a:endParaRPr>
          </a:p>
          <a:p>
            <a:pPr marL="12696">
              <a:spcBef>
                <a:spcPts val="114"/>
              </a:spcBef>
            </a:pPr>
            <a:endParaRPr lang="fr-FR" b="1" dirty="0">
              <a:latin typeface="Tahoma"/>
              <a:cs typeface="Tahoma"/>
            </a:endParaRPr>
          </a:p>
          <a:p>
            <a:pPr marL="12696">
              <a:spcBef>
                <a:spcPts val="114"/>
              </a:spcBef>
            </a:pPr>
            <a:r>
              <a:rPr b="1">
                <a:latin typeface="Tahoma"/>
                <a:cs typeface="Tahoma"/>
              </a:rPr>
              <a:t>Via</a:t>
            </a:r>
            <a:r>
              <a:rPr b="1" spc="-80">
                <a:latin typeface="Tahoma"/>
                <a:cs typeface="Tahoma"/>
              </a:rPr>
              <a:t> </a:t>
            </a:r>
            <a:r>
              <a:rPr b="1" dirty="0">
                <a:solidFill>
                  <a:srgbClr val="0070C0"/>
                </a:solidFill>
                <a:latin typeface="Tahoma"/>
                <a:cs typeface="Tahoma"/>
              </a:rPr>
              <a:t>Educonnect</a:t>
            </a:r>
            <a:r>
              <a:rPr b="1" dirty="0">
                <a:latin typeface="Tahoma"/>
                <a:cs typeface="Tahoma"/>
              </a:rPr>
              <a:t>,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les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familles</a:t>
            </a:r>
            <a:r>
              <a:rPr b="1" spc="-70" dirty="0">
                <a:latin typeface="Tahoma"/>
                <a:cs typeface="Tahoma"/>
              </a:rPr>
              <a:t> </a:t>
            </a:r>
            <a:r>
              <a:rPr b="1" spc="-21" dirty="0">
                <a:latin typeface="Tahoma"/>
                <a:cs typeface="Tahoma"/>
              </a:rPr>
              <a:t>peuvent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95" dirty="0">
                <a:latin typeface="Tahoma"/>
                <a:cs typeface="Tahoma"/>
              </a:rPr>
              <a:t>formuler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35">
                <a:latin typeface="Tahoma"/>
                <a:cs typeface="Tahoma"/>
              </a:rPr>
              <a:t>jusqu’à</a:t>
            </a:r>
            <a:r>
              <a:rPr b="1" spc="-70">
                <a:latin typeface="Tahoma"/>
                <a:cs typeface="Tahoma"/>
              </a:rPr>
              <a:t> </a:t>
            </a:r>
            <a:r>
              <a:rPr b="1" spc="-165">
                <a:solidFill>
                  <a:srgbClr val="0070C0"/>
                </a:solidFill>
                <a:latin typeface="Tahoma"/>
                <a:cs typeface="Tahoma"/>
              </a:rPr>
              <a:t>10</a:t>
            </a:r>
            <a:r>
              <a:rPr b="1" spc="-25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0070C0"/>
                </a:solidFill>
                <a:latin typeface="Tahoma"/>
                <a:cs typeface="Tahoma"/>
              </a:rPr>
              <a:t>vœux</a:t>
            </a:r>
            <a:r>
              <a:rPr b="1" spc="-7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>
                <a:solidFill>
                  <a:srgbClr val="0070C0"/>
                </a:solidFill>
                <a:latin typeface="Tahoma"/>
                <a:cs typeface="Tahoma"/>
              </a:rPr>
              <a:t>dans</a:t>
            </a:r>
            <a:r>
              <a:rPr b="1" spc="-6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spc="35">
                <a:solidFill>
                  <a:srgbClr val="0070C0"/>
                </a:solidFill>
                <a:latin typeface="Tahoma"/>
                <a:cs typeface="Tahoma"/>
              </a:rPr>
              <a:t>l’académie</a:t>
            </a:r>
            <a:r>
              <a:rPr lang="fr-FR" dirty="0">
                <a:latin typeface="Tahoma"/>
                <a:cs typeface="Tahoma"/>
              </a:rPr>
              <a:t> et </a:t>
            </a:r>
            <a:r>
              <a:rPr b="1" spc="-160">
                <a:latin typeface="Tahoma"/>
                <a:cs typeface="Tahoma"/>
              </a:rPr>
              <a:t>5</a:t>
            </a:r>
            <a:r>
              <a:rPr b="1" spc="-25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vœux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105">
                <a:latin typeface="Tahoma"/>
                <a:cs typeface="Tahoma"/>
              </a:rPr>
              <a:t>hors</a:t>
            </a:r>
            <a:r>
              <a:rPr b="1" spc="-30">
                <a:latin typeface="Tahoma"/>
                <a:cs typeface="Tahoma"/>
              </a:rPr>
              <a:t> </a:t>
            </a:r>
            <a:r>
              <a:rPr b="1" spc="40">
                <a:latin typeface="Tahoma"/>
                <a:cs typeface="Tahoma"/>
              </a:rPr>
              <a:t>académies</a:t>
            </a:r>
            <a:endParaRPr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276225"/>
            <a:ext cx="10452100" cy="690569"/>
          </a:xfrm>
          <a:prstGeom prst="rect">
            <a:avLst/>
          </a:prstGeom>
        </p:spPr>
        <p:txBody>
          <a:bodyPr vert="horz" wrap="square" lIns="0" tIns="13330" rIns="0" bIns="0" rtlCol="0">
            <a:spAutoFit/>
          </a:bodyPr>
          <a:lstStyle/>
          <a:p>
            <a:pPr marL="12696">
              <a:spcBef>
                <a:spcPts val="105"/>
              </a:spcBef>
            </a:pPr>
            <a:r>
              <a:rPr lang="fr-FR" sz="4400" spc="-75" dirty="0">
                <a:solidFill>
                  <a:srgbClr val="000000"/>
                </a:solidFill>
              </a:rPr>
              <a:t>Calendrier et principes de l’Affectation</a:t>
            </a:r>
            <a:endParaRPr sz="3700"/>
          </a:p>
        </p:txBody>
      </p:sp>
      <p:sp>
        <p:nvSpPr>
          <p:cNvPr id="4" name="object 4"/>
          <p:cNvSpPr txBox="1"/>
          <p:nvPr/>
        </p:nvSpPr>
        <p:spPr>
          <a:xfrm>
            <a:off x="808762" y="1473233"/>
            <a:ext cx="27114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30" dirty="0">
                <a:solidFill>
                  <a:srgbClr val="FDFFFF"/>
                </a:solidFill>
                <a:latin typeface="Verdana"/>
                <a:cs typeface="Verdana"/>
              </a:rPr>
              <a:t>13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5" name="Image 4" descr="Calendrier SLA 20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5628"/>
            <a:ext cx="10693400" cy="17391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8500" y="5991226"/>
            <a:ext cx="952500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fr-FR" sz="2000" b="1" i="1" u="sng" dirty="0">
                <a:solidFill>
                  <a:srgbClr val="0070C0"/>
                </a:solidFill>
              </a:rPr>
              <a:t>Un vœu = 1 formation (2°GT, 2</a:t>
            </a:r>
            <a:r>
              <a:rPr lang="fr-FR" sz="2000" b="1" i="1" u="sng" baseline="30000" dirty="0">
                <a:solidFill>
                  <a:srgbClr val="0070C0"/>
                </a:solidFill>
              </a:rPr>
              <a:t>nde</a:t>
            </a:r>
            <a:r>
              <a:rPr lang="fr-FR" sz="2000" b="1" i="1" u="sng" dirty="0">
                <a:solidFill>
                  <a:srgbClr val="0070C0"/>
                </a:solidFill>
              </a:rPr>
              <a:t> Pro, 1°année de CAP) + 1 établissement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service en ligne affectation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3092" y="1633538"/>
            <a:ext cx="9107216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5025"/>
            <a:ext cx="6762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service en ligne affectation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7100" y="1266825"/>
            <a:ext cx="8855520" cy="4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98500" y="5991226"/>
            <a:ext cx="952500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fr-FR" sz="2000" b="1" i="1" u="sng" dirty="0">
                <a:solidFill>
                  <a:srgbClr val="0070C0"/>
                </a:solidFill>
              </a:rPr>
              <a:t>Un vœu = 1 formation (2°GT, 2</a:t>
            </a:r>
            <a:r>
              <a:rPr lang="fr-FR" sz="2000" b="1" i="1" u="sng" baseline="30000" dirty="0">
                <a:solidFill>
                  <a:srgbClr val="0070C0"/>
                </a:solidFill>
              </a:rPr>
              <a:t>nde</a:t>
            </a:r>
            <a:r>
              <a:rPr lang="fr-FR" sz="2000" b="1" i="1" u="sng" dirty="0">
                <a:solidFill>
                  <a:srgbClr val="0070C0"/>
                </a:solidFill>
              </a:rPr>
              <a:t> Pro, 1°année de CAP) + 1 établissement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1800226"/>
            <a:ext cx="9855980" cy="5274902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2696">
              <a:spcBef>
                <a:spcPts val="110"/>
              </a:spcBef>
            </a:pPr>
            <a:r>
              <a:rPr sz="2400" b="1" spc="-145" dirty="0">
                <a:latin typeface="Tahoma"/>
                <a:cs typeface="Tahoma"/>
              </a:rPr>
              <a:t>Pour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00" dirty="0">
                <a:latin typeface="Tahoma"/>
                <a:cs typeface="Tahoma"/>
              </a:rPr>
              <a:t>intégrer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le</a:t>
            </a:r>
            <a:r>
              <a:rPr sz="2400" b="1" u="sng" spc="-86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lycée</a:t>
            </a:r>
            <a:r>
              <a:rPr sz="2400" b="1" u="sng" spc="-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général</a:t>
            </a:r>
            <a:r>
              <a:rPr sz="2400" b="1" u="sng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et</a:t>
            </a:r>
            <a:r>
              <a:rPr sz="2400" b="1" u="sng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technologique</a:t>
            </a:r>
            <a:endParaRPr sz="2400" dirty="0"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dirty="0">
              <a:latin typeface="Tahoma"/>
              <a:cs typeface="Tahoma"/>
            </a:endParaRPr>
          </a:p>
          <a:p>
            <a:pPr marL="12696"/>
            <a:r>
              <a:rPr sz="2400" b="1" spc="-7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L’affectation</a:t>
            </a:r>
            <a:r>
              <a:rPr sz="2400" b="1" spc="-5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400" b="1" spc="-12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est</a:t>
            </a:r>
            <a:r>
              <a:rPr sz="2400" b="1" spc="-6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400" b="1" spc="-40" dirty="0" err="1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sectorisée</a:t>
            </a:r>
            <a:r>
              <a:rPr sz="2400" b="1" spc="-7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400" b="1" spc="-155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(</a:t>
            </a:r>
            <a:r>
              <a:rPr lang="fr-FR" sz="2400" b="1" spc="-155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Secteurs du collège Le Luc : </a:t>
            </a:r>
            <a:r>
              <a:rPr sz="2400" b="1" spc="-155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LPO</a:t>
            </a:r>
            <a:r>
              <a:rPr sz="2400" b="1" spc="-3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400" b="1" spc="-10" dirty="0" err="1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Raynouard</a:t>
            </a:r>
            <a:r>
              <a:rPr lang="fr-FR" sz="2400" b="1" spc="-1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ou Lorgues</a:t>
            </a:r>
            <a:r>
              <a:rPr sz="2400" b="1" spc="-1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)</a:t>
            </a:r>
            <a:endParaRPr sz="2400" dirty="0">
              <a:solidFill>
                <a:srgbClr val="0070C0"/>
              </a:solidFill>
              <a:latin typeface="Tahoma"/>
              <a:cs typeface="Tahoma"/>
            </a:endParaRPr>
          </a:p>
          <a:p>
            <a:pPr marL="312309" marR="5080">
              <a:lnSpc>
                <a:spcPct val="100800"/>
              </a:lnSpc>
              <a:spcBef>
                <a:spcPts val="885"/>
              </a:spcBef>
            </a:pPr>
            <a:r>
              <a:rPr b="1" spc="-70" dirty="0">
                <a:latin typeface="Tahoma"/>
                <a:cs typeface="Tahoma"/>
              </a:rPr>
              <a:t>sauf</a:t>
            </a:r>
            <a:r>
              <a:rPr b="1" spc="-8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pour</a:t>
            </a:r>
            <a:r>
              <a:rPr b="1" spc="-110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certaines</a:t>
            </a:r>
            <a:r>
              <a:rPr b="1" spc="-110" dirty="0">
                <a:latin typeface="Tahoma"/>
                <a:cs typeface="Tahoma"/>
              </a:rPr>
              <a:t> </a:t>
            </a:r>
            <a:r>
              <a:rPr b="1" spc="-80" dirty="0">
                <a:latin typeface="Tahoma"/>
                <a:cs typeface="Tahoma"/>
              </a:rPr>
              <a:t>formations</a:t>
            </a:r>
            <a:r>
              <a:rPr b="1" spc="-65" dirty="0">
                <a:latin typeface="Tahoma"/>
                <a:cs typeface="Tahoma"/>
              </a:rPr>
              <a:t> </a:t>
            </a:r>
            <a:r>
              <a:rPr b="1" spc="-125" dirty="0">
                <a:latin typeface="Tahoma"/>
                <a:cs typeface="Tahoma"/>
              </a:rPr>
              <a:t>(LPO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60" dirty="0" err="1">
                <a:latin typeface="Tahoma"/>
                <a:cs typeface="Tahoma"/>
              </a:rPr>
              <a:t>Rouvière</a:t>
            </a:r>
            <a:r>
              <a:rPr b="1" spc="-60" dirty="0">
                <a:latin typeface="Tahoma"/>
                <a:cs typeface="Tahoma"/>
              </a:rPr>
              <a:t>,</a:t>
            </a:r>
            <a:r>
              <a:rPr b="1" spc="-21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BACHIBAC,</a:t>
            </a:r>
            <a:r>
              <a:rPr b="1" spc="-65" dirty="0">
                <a:latin typeface="Tahoma"/>
                <a:cs typeface="Tahoma"/>
              </a:rPr>
              <a:t> ABIBAC,</a:t>
            </a:r>
            <a:r>
              <a:rPr b="1" spc="-44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ESABAC,</a:t>
            </a:r>
            <a:r>
              <a:rPr b="1" spc="-40" dirty="0">
                <a:latin typeface="Tahoma"/>
                <a:cs typeface="Tahoma"/>
              </a:rPr>
              <a:t> sections</a:t>
            </a:r>
            <a:r>
              <a:rPr b="1" spc="-65" dirty="0">
                <a:latin typeface="Tahoma"/>
                <a:cs typeface="Tahoma"/>
              </a:rPr>
              <a:t> internationales,</a:t>
            </a:r>
            <a:r>
              <a:rPr b="1" spc="-86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sections </a:t>
            </a:r>
            <a:r>
              <a:rPr b="1" spc="-86" dirty="0">
                <a:latin typeface="Tahoma"/>
                <a:cs typeface="Tahoma"/>
              </a:rPr>
              <a:t>sportives,</a:t>
            </a:r>
            <a:r>
              <a:rPr b="1" spc="2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etc.)</a:t>
            </a:r>
            <a:endParaRPr dirty="0">
              <a:latin typeface="Tahoma"/>
              <a:cs typeface="Tahoma"/>
            </a:endParaRPr>
          </a:p>
          <a:p>
            <a:pPr>
              <a:spcBef>
                <a:spcPts val="5"/>
              </a:spcBef>
            </a:pPr>
            <a:endParaRPr sz="3400" dirty="0">
              <a:latin typeface="Tahoma"/>
              <a:cs typeface="Tahoma"/>
            </a:endParaRPr>
          </a:p>
          <a:p>
            <a:pPr marL="12696">
              <a:spcBef>
                <a:spcPts val="5"/>
              </a:spcBef>
            </a:pPr>
            <a:r>
              <a:rPr sz="2400" b="1" spc="-125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LPO</a:t>
            </a:r>
            <a:r>
              <a:rPr sz="2400" b="1" spc="-55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400" b="1" spc="-40" dirty="0" err="1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Raynouard</a:t>
            </a:r>
            <a:r>
              <a:rPr sz="2400" b="1" spc="-14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lang="fr-FR" sz="2400" b="1" spc="-14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ou Lorgues </a:t>
            </a:r>
            <a:r>
              <a:rPr sz="2400" b="1" spc="-21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:</a:t>
            </a:r>
            <a:r>
              <a:rPr sz="2400" b="1" spc="-3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dernier</a:t>
            </a:r>
            <a:r>
              <a:rPr sz="2400" b="1" spc="-86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ou</a:t>
            </a:r>
            <a:r>
              <a:rPr sz="2400" b="1" spc="-9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unique</a:t>
            </a:r>
            <a:r>
              <a:rPr sz="2400" b="1" spc="-9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400" b="1" spc="-25" dirty="0" err="1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vœu</a:t>
            </a:r>
            <a:endParaRPr lang="fr-FR" sz="2400" b="1" spc="-25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Tahoma"/>
              <a:cs typeface="Tahoma"/>
            </a:endParaRPr>
          </a:p>
          <a:p>
            <a:pPr marL="12696">
              <a:spcBef>
                <a:spcPts val="5"/>
              </a:spcBef>
            </a:pPr>
            <a:endParaRPr lang="fr-FR" sz="2400" b="1" spc="-25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Tahoma"/>
              <a:cs typeface="Tahoma"/>
            </a:endParaRPr>
          </a:p>
          <a:p>
            <a:pPr marL="12696">
              <a:spcBef>
                <a:spcPts val="5"/>
              </a:spcBef>
            </a:pPr>
            <a:r>
              <a:rPr lang="fr-FR" b="1" i="1" spc="-25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A noter : </a:t>
            </a:r>
            <a:r>
              <a:rPr lang="fr-FR" b="1" i="1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Sur ces deux lycées, certaines options de 2°GT (cinéma, CIT …. sur Lorgues) ou de sections sportives (danse sur Raynouard, football ou basket sur Lorgues) nécessitent un dossier de sélection. </a:t>
            </a:r>
            <a:r>
              <a:rPr lang="fr-FR" b="1" i="1" u="sng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Se renseigner auprès du Professeur Principal dès maintenant</a:t>
            </a:r>
            <a:endParaRPr lang="fr-FR" i="1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696">
              <a:spcBef>
                <a:spcPts val="5"/>
              </a:spcBef>
            </a:pPr>
            <a:r>
              <a:rPr lang="fr-FR" b="1" i="1" spc="-25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				(Rappel : les options sont facultatives  en 2°GT, il n’y a 			pas d’obligation à en suivre une)</a:t>
            </a:r>
          </a:p>
          <a:p>
            <a:pPr marL="12696">
              <a:spcBef>
                <a:spcPts val="5"/>
              </a:spcBef>
            </a:pPr>
            <a:endParaRPr lang="fr-FR" b="1" i="1" spc="-25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2" y="657226"/>
            <a:ext cx="9677400" cy="998345"/>
          </a:xfrm>
          <a:prstGeom prst="rect">
            <a:avLst/>
          </a:prstGeom>
        </p:spPr>
        <p:txBody>
          <a:bodyPr vert="horz" wrap="square" lIns="0" tIns="13330" rIns="0" bIns="0" rtlCol="0">
            <a:spAutoFit/>
          </a:bodyPr>
          <a:lstStyle/>
          <a:p>
            <a:pPr marL="12696">
              <a:spcBef>
                <a:spcPts val="105"/>
              </a:spcBef>
            </a:pPr>
            <a:r>
              <a:rPr lang="fr-FR" sz="3200" spc="-75" dirty="0">
                <a:solidFill>
                  <a:srgbClr val="000000"/>
                </a:solidFill>
              </a:rPr>
              <a:t>Bon à savoir : l’affectation en 2de Générale et Technologique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08762" y="1473233"/>
            <a:ext cx="27114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30" dirty="0">
                <a:solidFill>
                  <a:srgbClr val="FDFFFF"/>
                </a:solidFill>
                <a:latin typeface="Verdana"/>
                <a:cs typeface="Verdana"/>
              </a:rPr>
              <a:t>15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recrutements particuliers :</a:t>
            </a:r>
            <a:br>
              <a:rPr lang="fr-FR" dirty="0"/>
            </a:br>
            <a:r>
              <a:rPr lang="fr-FR" dirty="0"/>
              <a:t>2° GT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8500" y="1683263"/>
            <a:ext cx="5904724" cy="23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940" y="4088462"/>
            <a:ext cx="86106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6603224" y="1840748"/>
            <a:ext cx="3276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6" algn="ctr">
              <a:spcBef>
                <a:spcPts val="5"/>
              </a:spcBef>
            </a:pPr>
            <a:r>
              <a:rPr lang="fr-FR" sz="1600" b="1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Langue Vivante 3 rares</a:t>
            </a:r>
            <a:endParaRPr lang="fr-FR" sz="1600" b="1" u="sng" spc="-25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ahoma"/>
              <a:cs typeface="Tahoma"/>
            </a:endParaRPr>
          </a:p>
          <a:p>
            <a:pPr marL="12696" algn="ctr">
              <a:spcBef>
                <a:spcPts val="5"/>
              </a:spcBef>
            </a:pPr>
            <a:endParaRPr lang="fr-FR" sz="1600" b="1" spc="-25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ahoma"/>
              <a:cs typeface="Tahoma"/>
            </a:endParaRPr>
          </a:p>
          <a:p>
            <a:pPr marL="12696" algn="just">
              <a:spcBef>
                <a:spcPts val="5"/>
              </a:spcBef>
            </a:pPr>
            <a:r>
              <a:rPr lang="fr-FR" sz="1600" b="1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Les langues rares ont une </a:t>
            </a:r>
            <a:r>
              <a:rPr lang="fr-FR" sz="1600" b="1" spc="-25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affectation au barème </a:t>
            </a:r>
            <a:r>
              <a:rPr lang="fr-FR" sz="1600" b="1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et font l’objet d’un vœu spécifique sur les services en lignes</a:t>
            </a:r>
          </a:p>
          <a:p>
            <a:pPr marL="12696" algn="just">
              <a:spcBef>
                <a:spcPts val="5"/>
              </a:spcBef>
            </a:pPr>
            <a:r>
              <a:rPr lang="fr-FR" sz="1400" b="1" spc="-25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(Russe, Arabe, Chinois, Japonais)</a:t>
            </a:r>
          </a:p>
          <a:p>
            <a:pPr marL="12696">
              <a:spcBef>
                <a:spcPts val="5"/>
              </a:spcBef>
            </a:pPr>
            <a:endParaRPr lang="fr-FR" sz="1200" b="1" spc="-25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Tahoma"/>
              <a:cs typeface="Tahom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13500" y="5133414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6" algn="ctr">
              <a:spcBef>
                <a:spcPts val="5"/>
              </a:spcBef>
            </a:pPr>
            <a:r>
              <a:rPr lang="fr-FR" sz="1600" b="1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Sections </a:t>
            </a:r>
            <a:r>
              <a:rPr lang="fr-FR" sz="1600" b="1" spc="-25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europénnes</a:t>
            </a:r>
            <a:endParaRPr lang="fr-FR" sz="1600" b="1" u="sng" spc="-25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ahoma"/>
              <a:cs typeface="Tahoma"/>
            </a:endParaRPr>
          </a:p>
          <a:p>
            <a:pPr marL="12696" algn="just">
              <a:spcBef>
                <a:spcPts val="5"/>
              </a:spcBef>
            </a:pPr>
            <a:endParaRPr lang="fr-FR" sz="1600" b="1" spc="-25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ahoma"/>
              <a:cs typeface="Tahoma"/>
            </a:endParaRPr>
          </a:p>
          <a:p>
            <a:pPr marL="12696" algn="just">
              <a:spcBef>
                <a:spcPts val="5"/>
              </a:spcBef>
            </a:pPr>
            <a:r>
              <a:rPr lang="fr-FR" sz="1600" b="1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Les sections européennes par contre, n’ont </a:t>
            </a:r>
            <a:r>
              <a:rPr lang="fr-FR" sz="1600" b="1" spc="-25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pas d’</a:t>
            </a:r>
            <a:r>
              <a:rPr lang="fr-FR" sz="1600" b="1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lang="fr-FR" sz="1600" b="1" spc="-25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affectation au barème. </a:t>
            </a:r>
            <a:r>
              <a:rPr lang="fr-FR" sz="1600" b="1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Elle se demandent après inscription auprès du lycée.</a:t>
            </a:r>
            <a:endParaRPr lang="fr-FR" sz="1200" b="1" spc="-25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902" y="1266826"/>
            <a:ext cx="9220201" cy="3298591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25391">
              <a:spcBef>
                <a:spcPts val="110"/>
              </a:spcBef>
            </a:pPr>
            <a:r>
              <a:rPr sz="2400" b="1" spc="-145" dirty="0">
                <a:latin typeface="Tahoma"/>
                <a:cs typeface="Tahoma"/>
              </a:rPr>
              <a:t>Pour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00" dirty="0">
                <a:latin typeface="Tahoma"/>
                <a:cs typeface="Tahoma"/>
              </a:rPr>
              <a:t>intégrer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le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lycée</a:t>
            </a:r>
            <a:r>
              <a:rPr sz="2400" b="1" u="sng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professionnel</a:t>
            </a:r>
            <a:endParaRPr sz="2400">
              <a:latin typeface="Tahoma"/>
              <a:cs typeface="Tahoma"/>
            </a:endParaRPr>
          </a:p>
          <a:p>
            <a:pPr marL="25391">
              <a:spcBef>
                <a:spcPts val="2004"/>
              </a:spcBef>
            </a:pPr>
            <a:r>
              <a:rPr sz="2400" b="1" u="sng" spc="-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L’affectation</a:t>
            </a:r>
            <a:r>
              <a:rPr sz="2400" b="1" u="sng" spc="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spc="-86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n’est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pas</a:t>
            </a:r>
            <a:r>
              <a:rPr sz="2400" b="1" u="sng" spc="-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sectorisée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1600" spc="-21" dirty="0">
                <a:latin typeface="Verdana"/>
                <a:cs typeface="Verdana"/>
              </a:rPr>
              <a:t>(pas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100" dirty="0">
                <a:latin typeface="Verdana"/>
                <a:cs typeface="Verdana"/>
              </a:rPr>
              <a:t>de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lycée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10" dirty="0">
                <a:latin typeface="Verdana"/>
                <a:cs typeface="Verdana"/>
              </a:rPr>
              <a:t>de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0">
                <a:latin typeface="Verdana"/>
                <a:cs typeface="Verdana"/>
              </a:rPr>
              <a:t>secteur)</a:t>
            </a:r>
            <a:endParaRPr lang="fr-FR" sz="1600" spc="-10" dirty="0">
              <a:latin typeface="Verdana"/>
              <a:cs typeface="Verdana"/>
            </a:endParaRPr>
          </a:p>
          <a:p>
            <a:pPr marL="25391">
              <a:spcBef>
                <a:spcPts val="2004"/>
              </a:spcBef>
            </a:pPr>
            <a:r>
              <a:rPr lang="fr-FR" b="1" spc="-50" dirty="0">
                <a:latin typeface="Tahoma"/>
                <a:cs typeface="Tahoma"/>
              </a:rPr>
              <a:t>Le</a:t>
            </a:r>
            <a:r>
              <a:rPr lang="fr-FR" b="1" spc="-21" dirty="0">
                <a:latin typeface="Tahoma"/>
                <a:cs typeface="Tahoma"/>
              </a:rPr>
              <a:t> </a:t>
            </a:r>
            <a:r>
              <a:rPr lang="fr-FR" b="1" dirty="0">
                <a:latin typeface="Tahoma"/>
                <a:cs typeface="Tahoma"/>
              </a:rPr>
              <a:t>barème</a:t>
            </a:r>
            <a:r>
              <a:rPr lang="fr-FR" b="1" spc="-40" dirty="0">
                <a:latin typeface="Tahoma"/>
                <a:cs typeface="Tahoma"/>
              </a:rPr>
              <a:t> </a:t>
            </a:r>
            <a:r>
              <a:rPr lang="fr-FR" b="1" spc="-10" dirty="0">
                <a:latin typeface="Tahoma"/>
                <a:cs typeface="Tahoma"/>
              </a:rPr>
              <a:t>s'appuie</a:t>
            </a:r>
            <a:r>
              <a:rPr lang="fr-FR" b="1" spc="-40" dirty="0">
                <a:latin typeface="Tahoma"/>
                <a:cs typeface="Tahoma"/>
              </a:rPr>
              <a:t> </a:t>
            </a:r>
            <a:r>
              <a:rPr lang="fr-FR" b="1" spc="-160" dirty="0">
                <a:latin typeface="Tahoma"/>
                <a:cs typeface="Tahoma"/>
              </a:rPr>
              <a:t>sur</a:t>
            </a:r>
            <a:r>
              <a:rPr lang="fr-FR" b="1" spc="-30" dirty="0">
                <a:latin typeface="Tahoma"/>
                <a:cs typeface="Tahoma"/>
              </a:rPr>
              <a:t> </a:t>
            </a:r>
            <a:r>
              <a:rPr lang="fr-FR" b="1" u="sng" spc="-35" dirty="0">
                <a:solidFill>
                  <a:srgbClr val="0070C0"/>
                </a:solidFill>
                <a:latin typeface="Tahoma"/>
                <a:cs typeface="Tahoma"/>
              </a:rPr>
              <a:t>les</a:t>
            </a:r>
            <a:r>
              <a:rPr lang="fr-FR" b="1" u="sng" spc="-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fr-FR" b="1" u="sng" spc="-114" dirty="0">
                <a:solidFill>
                  <a:srgbClr val="0070C0"/>
                </a:solidFill>
                <a:latin typeface="Tahoma"/>
                <a:cs typeface="Tahoma"/>
              </a:rPr>
              <a:t>résultats</a:t>
            </a:r>
            <a:r>
              <a:rPr lang="fr-FR" b="1" u="sng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fr-FR" b="1" u="sng" spc="-25" dirty="0">
                <a:solidFill>
                  <a:srgbClr val="0070C0"/>
                </a:solidFill>
                <a:latin typeface="Tahoma"/>
                <a:cs typeface="Tahoma"/>
              </a:rPr>
              <a:t>scolaires</a:t>
            </a:r>
            <a:r>
              <a:rPr lang="fr-FR" b="1" u="sng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fr-FR" b="1" spc="100" dirty="0">
                <a:latin typeface="Tahoma"/>
                <a:cs typeface="Tahoma"/>
              </a:rPr>
              <a:t>avec</a:t>
            </a:r>
            <a:r>
              <a:rPr lang="fr-FR" b="1" spc="-40" dirty="0">
                <a:latin typeface="Tahoma"/>
                <a:cs typeface="Tahoma"/>
              </a:rPr>
              <a:t> </a:t>
            </a:r>
            <a:r>
              <a:rPr lang="fr-FR" b="1" spc="-25" dirty="0">
                <a:latin typeface="Tahoma"/>
                <a:cs typeface="Tahoma"/>
              </a:rPr>
              <a:t>des </a:t>
            </a:r>
            <a:r>
              <a:rPr lang="fr-FR" b="1" u="sng" spc="-35" dirty="0">
                <a:solidFill>
                  <a:srgbClr val="0070C0"/>
                </a:solidFill>
                <a:latin typeface="Tahoma"/>
                <a:cs typeface="Tahoma"/>
              </a:rPr>
              <a:t>coefficients</a:t>
            </a:r>
            <a:r>
              <a:rPr lang="fr-FR" b="1" u="sng" spc="-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fr-FR" b="1" u="sng" spc="-160" dirty="0">
                <a:solidFill>
                  <a:srgbClr val="0070C0"/>
                </a:solidFill>
                <a:latin typeface="Tahoma"/>
                <a:cs typeface="Tahoma"/>
              </a:rPr>
              <a:t>sur</a:t>
            </a:r>
            <a:r>
              <a:rPr lang="fr-FR" b="1" u="sng" spc="-44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fr-FR" b="1" u="sng" spc="-35" dirty="0">
                <a:solidFill>
                  <a:srgbClr val="0070C0"/>
                </a:solidFill>
                <a:latin typeface="Tahoma"/>
                <a:cs typeface="Tahoma"/>
              </a:rPr>
              <a:t>les</a:t>
            </a:r>
            <a:r>
              <a:rPr lang="fr-FR" b="1" u="sng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fr-FR" b="1" u="sng" spc="-44" dirty="0">
                <a:solidFill>
                  <a:srgbClr val="0070C0"/>
                </a:solidFill>
                <a:latin typeface="Tahoma"/>
                <a:cs typeface="Tahoma"/>
              </a:rPr>
              <a:t>matières</a:t>
            </a:r>
            <a:r>
              <a:rPr lang="fr-FR" b="1" u="sng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fr-FR" b="1" dirty="0">
                <a:latin typeface="Tahoma"/>
                <a:cs typeface="Tahoma"/>
              </a:rPr>
              <a:t>en</a:t>
            </a:r>
            <a:r>
              <a:rPr lang="fr-FR" b="1" spc="-55" dirty="0">
                <a:latin typeface="Tahoma"/>
                <a:cs typeface="Tahoma"/>
              </a:rPr>
              <a:t> </a:t>
            </a:r>
            <a:r>
              <a:rPr lang="fr-FR" b="1" spc="-44" dirty="0">
                <a:latin typeface="Tahoma"/>
                <a:cs typeface="Tahoma"/>
              </a:rPr>
              <a:t>fonction</a:t>
            </a:r>
            <a:r>
              <a:rPr lang="fr-FR" b="1" spc="-60" dirty="0">
                <a:latin typeface="Tahoma"/>
                <a:cs typeface="Tahoma"/>
              </a:rPr>
              <a:t> </a:t>
            </a:r>
            <a:r>
              <a:rPr lang="fr-FR" b="1" spc="75" dirty="0">
                <a:latin typeface="Tahoma"/>
                <a:cs typeface="Tahoma"/>
              </a:rPr>
              <a:t>de</a:t>
            </a:r>
            <a:r>
              <a:rPr lang="fr-FR" b="1" spc="-40" dirty="0">
                <a:latin typeface="Tahoma"/>
                <a:cs typeface="Tahoma"/>
              </a:rPr>
              <a:t> </a:t>
            </a:r>
            <a:r>
              <a:rPr lang="fr-FR" b="1" dirty="0">
                <a:latin typeface="Tahoma"/>
                <a:cs typeface="Tahoma"/>
              </a:rPr>
              <a:t>la</a:t>
            </a:r>
            <a:r>
              <a:rPr lang="fr-FR" b="1" spc="-60" dirty="0">
                <a:latin typeface="Tahoma"/>
                <a:cs typeface="Tahoma"/>
              </a:rPr>
              <a:t> </a:t>
            </a:r>
            <a:r>
              <a:rPr lang="fr-FR" b="1" spc="-50" dirty="0">
                <a:latin typeface="Tahoma"/>
                <a:cs typeface="Tahoma"/>
              </a:rPr>
              <a:t>famille</a:t>
            </a:r>
            <a:r>
              <a:rPr lang="fr-FR" b="1" spc="-40" dirty="0">
                <a:latin typeface="Tahoma"/>
                <a:cs typeface="Tahoma"/>
              </a:rPr>
              <a:t> </a:t>
            </a:r>
            <a:r>
              <a:rPr lang="fr-FR" b="1" spc="75" dirty="0">
                <a:latin typeface="Tahoma"/>
                <a:cs typeface="Tahoma"/>
              </a:rPr>
              <a:t>de</a:t>
            </a:r>
            <a:r>
              <a:rPr lang="fr-FR" b="1" spc="-55" dirty="0">
                <a:latin typeface="Tahoma"/>
                <a:cs typeface="Tahoma"/>
              </a:rPr>
              <a:t> </a:t>
            </a:r>
            <a:r>
              <a:rPr lang="fr-FR" b="1" spc="-30" dirty="0">
                <a:latin typeface="Tahoma"/>
                <a:cs typeface="Tahoma"/>
              </a:rPr>
              <a:t>métiers </a:t>
            </a:r>
            <a:r>
              <a:rPr lang="fr-FR" b="1" spc="75" dirty="0">
                <a:latin typeface="Tahoma"/>
                <a:cs typeface="Tahoma"/>
              </a:rPr>
              <a:t>de</a:t>
            </a:r>
            <a:r>
              <a:rPr lang="fr-FR" b="1" spc="-15" dirty="0">
                <a:latin typeface="Tahoma"/>
                <a:cs typeface="Tahoma"/>
              </a:rPr>
              <a:t> </a:t>
            </a:r>
            <a:r>
              <a:rPr lang="fr-FR" b="1" dirty="0">
                <a:latin typeface="Tahoma"/>
                <a:cs typeface="Tahoma"/>
              </a:rPr>
              <a:t>Bac</a:t>
            </a:r>
            <a:r>
              <a:rPr lang="fr-FR" b="1" spc="-30" dirty="0">
                <a:latin typeface="Tahoma"/>
                <a:cs typeface="Tahoma"/>
              </a:rPr>
              <a:t> </a:t>
            </a:r>
            <a:r>
              <a:rPr lang="fr-FR" b="1" dirty="0">
                <a:latin typeface="Tahoma"/>
                <a:cs typeface="Tahoma"/>
              </a:rPr>
              <a:t>pro</a:t>
            </a:r>
            <a:r>
              <a:rPr lang="fr-FR" b="1" spc="-10" dirty="0">
                <a:latin typeface="Tahoma"/>
                <a:cs typeface="Tahoma"/>
              </a:rPr>
              <a:t> </a:t>
            </a:r>
            <a:r>
              <a:rPr lang="fr-FR" b="1" dirty="0">
                <a:latin typeface="Tahoma"/>
                <a:cs typeface="Tahoma"/>
              </a:rPr>
              <a:t>ou</a:t>
            </a:r>
            <a:r>
              <a:rPr lang="fr-FR" b="1" spc="-10" dirty="0">
                <a:latin typeface="Tahoma"/>
                <a:cs typeface="Tahoma"/>
              </a:rPr>
              <a:t> </a:t>
            </a:r>
            <a:r>
              <a:rPr lang="fr-FR" b="1" spc="-40" dirty="0">
                <a:latin typeface="Tahoma"/>
                <a:cs typeface="Tahoma"/>
              </a:rPr>
              <a:t>les</a:t>
            </a:r>
            <a:r>
              <a:rPr lang="fr-FR" b="1" spc="-30" dirty="0">
                <a:latin typeface="Tahoma"/>
                <a:cs typeface="Tahoma"/>
              </a:rPr>
              <a:t> </a:t>
            </a:r>
            <a:r>
              <a:rPr lang="fr-FR" b="1" dirty="0">
                <a:latin typeface="Tahoma"/>
                <a:cs typeface="Tahoma"/>
              </a:rPr>
              <a:t>CAP</a:t>
            </a:r>
            <a:r>
              <a:rPr lang="fr-FR" b="1" spc="-15" dirty="0">
                <a:latin typeface="Tahoma"/>
                <a:cs typeface="Tahoma"/>
              </a:rPr>
              <a:t> </a:t>
            </a:r>
            <a:r>
              <a:rPr lang="fr-FR" b="1" spc="-10" dirty="0">
                <a:latin typeface="Tahoma"/>
                <a:cs typeface="Tahoma"/>
              </a:rPr>
              <a:t>choisis.</a:t>
            </a:r>
            <a:endParaRPr>
              <a:latin typeface="Verdana"/>
              <a:cs typeface="Verdana"/>
            </a:endParaRPr>
          </a:p>
          <a:p>
            <a:pPr marL="325004">
              <a:spcBef>
                <a:spcPts val="2225"/>
              </a:spcBef>
            </a:pPr>
            <a:r>
              <a:rPr b="1" u="sng" spc="-185" dirty="0">
                <a:solidFill>
                  <a:srgbClr val="0070C0"/>
                </a:solidFill>
                <a:latin typeface="Tahoma"/>
                <a:cs typeface="Tahoma"/>
              </a:rPr>
              <a:t>ATTENTION</a:t>
            </a:r>
            <a:r>
              <a:rPr b="1" u="sng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u="sng" spc="-175" dirty="0">
                <a:solidFill>
                  <a:srgbClr val="0070C0"/>
                </a:solidFill>
                <a:latin typeface="Tahoma"/>
                <a:cs typeface="Tahoma"/>
              </a:rPr>
              <a:t>:</a:t>
            </a:r>
            <a:r>
              <a:rPr b="1" u="sng" spc="-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u="sng" spc="-35" dirty="0">
                <a:solidFill>
                  <a:srgbClr val="0070C0"/>
                </a:solidFill>
                <a:latin typeface="Tahoma"/>
                <a:cs typeface="Tahoma"/>
              </a:rPr>
              <a:t>les</a:t>
            </a:r>
            <a:r>
              <a:rPr b="1" u="sng" spc="-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u="sng" spc="-50" dirty="0">
                <a:solidFill>
                  <a:srgbClr val="0070C0"/>
                </a:solidFill>
                <a:latin typeface="Tahoma"/>
                <a:cs typeface="Tahoma"/>
              </a:rPr>
              <a:t>affectations</a:t>
            </a:r>
            <a:r>
              <a:rPr b="1" u="sng" spc="-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u="sng" dirty="0">
                <a:solidFill>
                  <a:srgbClr val="0070C0"/>
                </a:solidFill>
                <a:latin typeface="Tahoma"/>
                <a:cs typeface="Tahoma"/>
              </a:rPr>
              <a:t>en</a:t>
            </a:r>
            <a:r>
              <a:rPr b="1" u="sng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u="sng" spc="-240" dirty="0">
                <a:solidFill>
                  <a:srgbClr val="0070C0"/>
                </a:solidFill>
                <a:latin typeface="Tahoma"/>
                <a:cs typeface="Tahoma"/>
              </a:rPr>
              <a:t>LP</a:t>
            </a:r>
            <a:r>
              <a:rPr b="1" u="sng" spc="-21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u="sng" spc="-105" dirty="0">
                <a:solidFill>
                  <a:srgbClr val="0070C0"/>
                </a:solidFill>
                <a:latin typeface="Tahoma"/>
                <a:cs typeface="Tahoma"/>
              </a:rPr>
              <a:t>sont</a:t>
            </a:r>
            <a:r>
              <a:rPr b="1" u="sng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u="sng" spc="-70" dirty="0">
                <a:solidFill>
                  <a:srgbClr val="0070C0"/>
                </a:solidFill>
                <a:latin typeface="Tahoma"/>
                <a:cs typeface="Tahoma"/>
              </a:rPr>
              <a:t>parfois</a:t>
            </a:r>
            <a:r>
              <a:rPr b="1" u="sng" spc="-5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u="sng" spc="-130" dirty="0">
                <a:solidFill>
                  <a:srgbClr val="0070C0"/>
                </a:solidFill>
                <a:latin typeface="Tahoma"/>
                <a:cs typeface="Tahoma"/>
              </a:rPr>
              <a:t>très</a:t>
            </a:r>
            <a:r>
              <a:rPr b="1" u="sng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u="sng" spc="-25" dirty="0">
                <a:solidFill>
                  <a:srgbClr val="0070C0"/>
                </a:solidFill>
                <a:latin typeface="Tahoma"/>
                <a:cs typeface="Tahoma"/>
              </a:rPr>
              <a:t>sélectives</a:t>
            </a:r>
            <a:r>
              <a:rPr b="1" u="sng" spc="-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u="sng" spc="-25" dirty="0">
                <a:solidFill>
                  <a:srgbClr val="0070C0"/>
                </a:solidFill>
                <a:latin typeface="Tahoma"/>
                <a:cs typeface="Tahoma"/>
              </a:rPr>
              <a:t>!!!</a:t>
            </a:r>
            <a:endParaRPr u="sng">
              <a:solidFill>
                <a:srgbClr val="0070C0"/>
              </a:solidFill>
              <a:latin typeface="Tahoma"/>
              <a:cs typeface="Tahoma"/>
            </a:endParaRPr>
          </a:p>
          <a:p>
            <a:pPr marL="25391" marR="1878933" indent="300248">
              <a:lnSpc>
                <a:spcPct val="120000"/>
              </a:lnSpc>
              <a:spcBef>
                <a:spcPts val="1695"/>
              </a:spcBef>
              <a:buClr>
                <a:srgbClr val="A52F0F"/>
              </a:buClr>
              <a:buFont typeface="Georgia"/>
              <a:buChar char="&gt;"/>
              <a:tabLst>
                <a:tab pos="325639" algn="l"/>
              </a:tabLst>
            </a:pPr>
            <a:r>
              <a:rPr sz="1900" dirty="0">
                <a:solidFill>
                  <a:srgbClr val="0070BF"/>
                </a:solidFill>
                <a:latin typeface="Verdana"/>
                <a:cs typeface="Verdana"/>
              </a:rPr>
              <a:t>2</a:t>
            </a:r>
            <a:r>
              <a:rPr baseline="26666" dirty="0">
                <a:solidFill>
                  <a:srgbClr val="0070BF"/>
                </a:solidFill>
                <a:latin typeface="Verdana"/>
                <a:cs typeface="Verdana"/>
              </a:rPr>
              <a:t>nde</a:t>
            </a:r>
            <a:r>
              <a:rPr spc="217" baseline="26666" dirty="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0070BF"/>
                </a:solidFill>
                <a:latin typeface="Verdana"/>
                <a:cs typeface="Verdana"/>
              </a:rPr>
              <a:t>pro</a:t>
            </a:r>
            <a:r>
              <a:rPr sz="1900" spc="-100" dirty="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sz="1900" spc="-55" dirty="0">
                <a:solidFill>
                  <a:srgbClr val="0070BF"/>
                </a:solidFill>
                <a:latin typeface="Verdana"/>
                <a:cs typeface="Verdana"/>
              </a:rPr>
              <a:t>Métiers</a:t>
            </a:r>
            <a:r>
              <a:rPr sz="1900" spc="-130" dirty="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sz="1900" spc="-40" dirty="0">
                <a:solidFill>
                  <a:srgbClr val="0070BF"/>
                </a:solidFill>
                <a:latin typeface="Verdana"/>
                <a:cs typeface="Verdana"/>
              </a:rPr>
              <a:t>relation</a:t>
            </a:r>
            <a:r>
              <a:rPr sz="1900" spc="-145" dirty="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sz="1900" spc="-44" dirty="0">
                <a:solidFill>
                  <a:srgbClr val="0070BF"/>
                </a:solidFill>
                <a:latin typeface="Verdana"/>
                <a:cs typeface="Verdana"/>
              </a:rPr>
              <a:t>clients</a:t>
            </a:r>
            <a:r>
              <a:rPr sz="1900" spc="-149" dirty="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0070BF"/>
                </a:solidFill>
                <a:latin typeface="Verdana"/>
                <a:cs typeface="Verdana"/>
              </a:rPr>
              <a:t>(MRC</a:t>
            </a:r>
            <a:r>
              <a:rPr sz="1900" spc="-75" dirty="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0070BF"/>
                </a:solidFill>
                <a:latin typeface="Verdana"/>
                <a:cs typeface="Verdana"/>
              </a:rPr>
              <a:t>) </a:t>
            </a:r>
            <a:r>
              <a:rPr sz="1900" dirty="0">
                <a:solidFill>
                  <a:srgbClr val="3F3F3F"/>
                </a:solidFill>
                <a:latin typeface="Verdana"/>
                <a:cs typeface="Verdana"/>
              </a:rPr>
              <a:t>Raynouard</a:t>
            </a:r>
            <a:r>
              <a:rPr sz="1900" spc="-12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z="1900" spc="-340" dirty="0">
                <a:solidFill>
                  <a:srgbClr val="0070BF"/>
                </a:solidFill>
                <a:latin typeface="Verdana"/>
                <a:cs typeface="Verdana"/>
              </a:rPr>
              <a:t>:</a:t>
            </a:r>
            <a:r>
              <a:rPr sz="1900" spc="-100" dirty="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7C230C"/>
                </a:solidFill>
                <a:latin typeface="Verdana"/>
                <a:cs typeface="Verdana"/>
              </a:rPr>
              <a:t>60</a:t>
            </a:r>
            <a:r>
              <a:rPr sz="1900" spc="-90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7C230C"/>
                </a:solidFill>
                <a:latin typeface="Verdana"/>
                <a:cs typeface="Verdana"/>
              </a:rPr>
              <a:t>places</a:t>
            </a:r>
            <a:r>
              <a:rPr sz="1900" spc="-130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7C230C"/>
                </a:solidFill>
                <a:latin typeface="Verdana"/>
                <a:cs typeface="Verdana"/>
              </a:rPr>
              <a:t>/</a:t>
            </a:r>
            <a:r>
              <a:rPr sz="1900" spc="-114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145" dirty="0">
                <a:solidFill>
                  <a:srgbClr val="7C230C"/>
                </a:solidFill>
                <a:latin typeface="Verdana"/>
                <a:cs typeface="Verdana"/>
              </a:rPr>
              <a:t>103</a:t>
            </a:r>
            <a:r>
              <a:rPr sz="1900" spc="-10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70" dirty="0">
                <a:solidFill>
                  <a:srgbClr val="7C230C"/>
                </a:solidFill>
                <a:latin typeface="Verdana"/>
                <a:cs typeface="Verdana"/>
              </a:rPr>
              <a:t>vœu</a:t>
            </a:r>
            <a:r>
              <a:rPr sz="1900" spc="-9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149" dirty="0">
                <a:solidFill>
                  <a:srgbClr val="7C230C"/>
                </a:solidFill>
                <a:latin typeface="Verdana"/>
                <a:cs typeface="Verdana"/>
              </a:rPr>
              <a:t>1</a:t>
            </a:r>
            <a:r>
              <a:rPr sz="1900" spc="-86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7C230C"/>
                </a:solidFill>
                <a:latin typeface="Verdana"/>
                <a:cs typeface="Verdana"/>
              </a:rPr>
              <a:t>/</a:t>
            </a:r>
            <a:r>
              <a:rPr sz="1900" spc="-110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160" dirty="0">
                <a:solidFill>
                  <a:srgbClr val="7C230C"/>
                </a:solidFill>
                <a:latin typeface="Verdana"/>
                <a:cs typeface="Verdana"/>
              </a:rPr>
              <a:t>182</a:t>
            </a:r>
            <a:r>
              <a:rPr sz="1900" spc="-6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75" dirty="0">
                <a:solidFill>
                  <a:srgbClr val="7C230C"/>
                </a:solidFill>
                <a:latin typeface="Verdana"/>
                <a:cs typeface="Verdana"/>
              </a:rPr>
              <a:t>tous</a:t>
            </a:r>
            <a:r>
              <a:rPr sz="1900" spc="-114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21" dirty="0">
                <a:solidFill>
                  <a:srgbClr val="7C230C"/>
                </a:solidFill>
                <a:latin typeface="Verdana"/>
                <a:cs typeface="Verdana"/>
              </a:rPr>
              <a:t>vœux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700" y="4619628"/>
            <a:ext cx="6231890" cy="713271"/>
          </a:xfrm>
          <a:prstGeom prst="rect">
            <a:avLst/>
          </a:prstGeom>
        </p:spPr>
        <p:txBody>
          <a:bodyPr vert="horz" wrap="square" lIns="0" tIns="11429" rIns="0" bIns="0" rtlCol="0">
            <a:spAutoFit/>
          </a:bodyPr>
          <a:lstStyle/>
          <a:p>
            <a:pPr marL="38087" marR="30470" indent="300248">
              <a:lnSpc>
                <a:spcPct val="120000"/>
              </a:lnSpc>
              <a:spcBef>
                <a:spcPts val="90"/>
              </a:spcBef>
              <a:buClr>
                <a:srgbClr val="A52F0F"/>
              </a:buClr>
              <a:buFont typeface="Georgia"/>
              <a:buChar char="&gt;"/>
              <a:tabLst>
                <a:tab pos="338336" algn="l"/>
              </a:tabLst>
            </a:pPr>
            <a:r>
              <a:rPr sz="1900" dirty="0">
                <a:solidFill>
                  <a:srgbClr val="0070BF"/>
                </a:solidFill>
                <a:latin typeface="Verdana"/>
                <a:cs typeface="Verdana"/>
              </a:rPr>
              <a:t>2</a:t>
            </a:r>
            <a:r>
              <a:rPr baseline="26666" dirty="0">
                <a:solidFill>
                  <a:srgbClr val="0070BF"/>
                </a:solidFill>
                <a:latin typeface="Verdana"/>
                <a:cs typeface="Verdana"/>
              </a:rPr>
              <a:t>nde</a:t>
            </a:r>
            <a:r>
              <a:rPr spc="217" baseline="26666" dirty="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0070BF"/>
                </a:solidFill>
                <a:latin typeface="Verdana"/>
                <a:cs typeface="Verdana"/>
              </a:rPr>
              <a:t>pro</a:t>
            </a:r>
            <a:r>
              <a:rPr sz="1900" spc="-100" dirty="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sz="1900" spc="-55">
                <a:solidFill>
                  <a:srgbClr val="0070BF"/>
                </a:solidFill>
                <a:latin typeface="Verdana"/>
                <a:cs typeface="Verdana"/>
              </a:rPr>
              <a:t>Métiers</a:t>
            </a:r>
            <a:r>
              <a:rPr sz="1900" spc="-125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lang="fr-FR" sz="1900" spc="-86" dirty="0">
                <a:solidFill>
                  <a:srgbClr val="0070BF"/>
                </a:solidFill>
                <a:latin typeface="Verdana"/>
                <a:cs typeface="Verdana"/>
              </a:rPr>
              <a:t>T</a:t>
            </a:r>
            <a:r>
              <a:rPr sz="1900" spc="-86">
                <a:solidFill>
                  <a:srgbClr val="0070BF"/>
                </a:solidFill>
                <a:latin typeface="Verdana"/>
                <a:cs typeface="Verdana"/>
              </a:rPr>
              <a:t>ransition</a:t>
            </a:r>
            <a:r>
              <a:rPr sz="1900" spc="-13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lang="fr-FR" sz="1900" spc="-25" dirty="0">
                <a:solidFill>
                  <a:srgbClr val="0070BF"/>
                </a:solidFill>
                <a:latin typeface="Verdana"/>
                <a:cs typeface="Verdana"/>
              </a:rPr>
              <a:t>N</a:t>
            </a:r>
            <a:r>
              <a:rPr sz="1900" spc="-25">
                <a:solidFill>
                  <a:srgbClr val="0070BF"/>
                </a:solidFill>
                <a:latin typeface="Verdana"/>
                <a:cs typeface="Verdana"/>
              </a:rPr>
              <a:t>umérique</a:t>
            </a:r>
            <a:r>
              <a:rPr sz="1900" spc="-13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lang="fr-FR" sz="1900" spc="-10" dirty="0">
                <a:solidFill>
                  <a:srgbClr val="0070BF"/>
                </a:solidFill>
                <a:latin typeface="Verdana"/>
                <a:cs typeface="Verdana"/>
              </a:rPr>
              <a:t>E</a:t>
            </a:r>
            <a:r>
              <a:rPr sz="1900" spc="-10">
                <a:solidFill>
                  <a:srgbClr val="0070BF"/>
                </a:solidFill>
                <a:latin typeface="Verdana"/>
                <a:cs typeface="Verdana"/>
              </a:rPr>
              <a:t>nergétique </a:t>
            </a:r>
            <a:r>
              <a:rPr sz="1900" spc="-60" dirty="0">
                <a:solidFill>
                  <a:srgbClr val="3F3F3F"/>
                </a:solidFill>
                <a:latin typeface="Verdana"/>
                <a:cs typeface="Verdana"/>
              </a:rPr>
              <a:t>Lorgues</a:t>
            </a:r>
            <a:r>
              <a:rPr sz="1900" spc="-114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z="1900" spc="-340" dirty="0">
                <a:solidFill>
                  <a:srgbClr val="3F3F3F"/>
                </a:solidFill>
                <a:latin typeface="Verdana"/>
                <a:cs typeface="Verdana"/>
              </a:rPr>
              <a:t>:</a:t>
            </a:r>
            <a:r>
              <a:rPr sz="1900" spc="-10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7C230C"/>
                </a:solidFill>
                <a:latin typeface="Verdana"/>
                <a:cs typeface="Verdana"/>
              </a:rPr>
              <a:t>30</a:t>
            </a:r>
            <a:r>
              <a:rPr sz="1900" spc="-86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7C230C"/>
                </a:solidFill>
                <a:latin typeface="Verdana"/>
                <a:cs typeface="Verdana"/>
              </a:rPr>
              <a:t>places</a:t>
            </a:r>
            <a:r>
              <a:rPr sz="1900" spc="-13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7C230C"/>
                </a:solidFill>
                <a:latin typeface="Verdana"/>
                <a:cs typeface="Verdana"/>
              </a:rPr>
              <a:t>/</a:t>
            </a:r>
            <a:r>
              <a:rPr sz="1900" spc="-110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7C230C"/>
                </a:solidFill>
                <a:latin typeface="Verdana"/>
                <a:cs typeface="Verdana"/>
              </a:rPr>
              <a:t>43</a:t>
            </a:r>
            <a:r>
              <a:rPr sz="1900" spc="-90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70" dirty="0">
                <a:solidFill>
                  <a:srgbClr val="7C230C"/>
                </a:solidFill>
                <a:latin typeface="Verdana"/>
                <a:cs typeface="Verdana"/>
              </a:rPr>
              <a:t>vœu</a:t>
            </a:r>
            <a:r>
              <a:rPr sz="1900" spc="-90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149" dirty="0">
                <a:solidFill>
                  <a:srgbClr val="7C230C"/>
                </a:solidFill>
                <a:latin typeface="Verdana"/>
                <a:cs typeface="Verdana"/>
              </a:rPr>
              <a:t>1</a:t>
            </a:r>
            <a:r>
              <a:rPr sz="1900" spc="-10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7C230C"/>
                </a:solidFill>
                <a:latin typeface="Verdana"/>
                <a:cs typeface="Verdana"/>
              </a:rPr>
              <a:t>/</a:t>
            </a:r>
            <a:r>
              <a:rPr sz="1900" spc="-9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7C230C"/>
                </a:solidFill>
                <a:latin typeface="Verdana"/>
                <a:cs typeface="Verdana"/>
              </a:rPr>
              <a:t>86</a:t>
            </a:r>
            <a:r>
              <a:rPr sz="1900" spc="-86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75" dirty="0">
                <a:solidFill>
                  <a:srgbClr val="7C230C"/>
                </a:solidFill>
                <a:latin typeface="Verdana"/>
                <a:cs typeface="Verdana"/>
              </a:rPr>
              <a:t>tous</a:t>
            </a:r>
            <a:r>
              <a:rPr sz="1900" spc="-114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21" dirty="0">
                <a:solidFill>
                  <a:srgbClr val="7C230C"/>
                </a:solidFill>
                <a:latin typeface="Verdana"/>
                <a:cs typeface="Verdana"/>
              </a:rPr>
              <a:t>vœux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903" y="5534027"/>
            <a:ext cx="6226175" cy="719402"/>
          </a:xfrm>
          <a:prstGeom prst="rect">
            <a:avLst/>
          </a:prstGeom>
        </p:spPr>
        <p:txBody>
          <a:bodyPr vert="horz" wrap="square" lIns="0" tIns="69825" rIns="0" bIns="0" rtlCol="0">
            <a:spAutoFit/>
          </a:bodyPr>
          <a:lstStyle/>
          <a:p>
            <a:pPr marL="312309" indent="-300248">
              <a:spcBef>
                <a:spcPts val="550"/>
              </a:spcBef>
              <a:buClr>
                <a:srgbClr val="A52F0F"/>
              </a:buClr>
              <a:buFont typeface="Georgia"/>
              <a:buChar char="&gt;"/>
              <a:tabLst>
                <a:tab pos="312945" algn="l"/>
              </a:tabLst>
            </a:pPr>
            <a:r>
              <a:rPr sz="1900" spc="114" dirty="0">
                <a:solidFill>
                  <a:srgbClr val="0070BF"/>
                </a:solidFill>
                <a:latin typeface="Verdana"/>
                <a:cs typeface="Verdana"/>
              </a:rPr>
              <a:t>CAP</a:t>
            </a:r>
            <a:r>
              <a:rPr sz="1900" spc="-135" dirty="0">
                <a:solidFill>
                  <a:srgbClr val="0070BF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0070BF"/>
                </a:solidFill>
                <a:latin typeface="Verdana"/>
                <a:cs typeface="Verdana"/>
              </a:rPr>
              <a:t>Coiffure</a:t>
            </a:r>
            <a:endParaRPr sz="1900">
              <a:latin typeface="Verdana"/>
              <a:cs typeface="Verdana"/>
            </a:endParaRPr>
          </a:p>
          <a:p>
            <a:pPr marL="12696">
              <a:spcBef>
                <a:spcPts val="455"/>
              </a:spcBef>
            </a:pPr>
            <a:r>
              <a:rPr sz="1900" dirty="0">
                <a:solidFill>
                  <a:srgbClr val="3F3F3F"/>
                </a:solidFill>
                <a:latin typeface="Verdana"/>
                <a:cs typeface="Verdana"/>
              </a:rPr>
              <a:t>La</a:t>
            </a:r>
            <a:r>
              <a:rPr sz="1900" spc="-9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F3F3F"/>
                </a:solidFill>
                <a:latin typeface="Verdana"/>
                <a:cs typeface="Verdana"/>
              </a:rPr>
              <a:t>Coudoulière</a:t>
            </a:r>
            <a:r>
              <a:rPr sz="1900" spc="-13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z="1900" spc="-340" dirty="0">
                <a:solidFill>
                  <a:srgbClr val="3F3F3F"/>
                </a:solidFill>
                <a:latin typeface="Verdana"/>
                <a:cs typeface="Verdana"/>
              </a:rPr>
              <a:t>:</a:t>
            </a:r>
            <a:r>
              <a:rPr sz="1900" spc="-7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z="1900" spc="-149" dirty="0">
                <a:solidFill>
                  <a:srgbClr val="7C230C"/>
                </a:solidFill>
                <a:latin typeface="Verdana"/>
                <a:cs typeface="Verdana"/>
              </a:rPr>
              <a:t>9</a:t>
            </a:r>
            <a:r>
              <a:rPr sz="1900" spc="-9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7C230C"/>
                </a:solidFill>
                <a:latin typeface="Verdana"/>
                <a:cs typeface="Verdana"/>
              </a:rPr>
              <a:t>places</a:t>
            </a:r>
            <a:r>
              <a:rPr sz="1900" spc="-12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7C230C"/>
                </a:solidFill>
                <a:latin typeface="Verdana"/>
                <a:cs typeface="Verdana"/>
              </a:rPr>
              <a:t>/</a:t>
            </a:r>
            <a:r>
              <a:rPr sz="1900" spc="-100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145" dirty="0">
                <a:solidFill>
                  <a:srgbClr val="7C230C"/>
                </a:solidFill>
                <a:latin typeface="Verdana"/>
                <a:cs typeface="Verdana"/>
              </a:rPr>
              <a:t>35</a:t>
            </a:r>
            <a:r>
              <a:rPr sz="1900" spc="-100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70" dirty="0">
                <a:solidFill>
                  <a:srgbClr val="7C230C"/>
                </a:solidFill>
                <a:latin typeface="Verdana"/>
                <a:cs typeface="Verdana"/>
              </a:rPr>
              <a:t>vœu</a:t>
            </a:r>
            <a:r>
              <a:rPr sz="1900" spc="-100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149" dirty="0">
                <a:solidFill>
                  <a:srgbClr val="7C230C"/>
                </a:solidFill>
                <a:latin typeface="Verdana"/>
                <a:cs typeface="Verdana"/>
              </a:rPr>
              <a:t>1</a:t>
            </a:r>
            <a:r>
              <a:rPr sz="1900" spc="-7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7C230C"/>
                </a:solidFill>
                <a:latin typeface="Verdana"/>
                <a:cs typeface="Verdana"/>
              </a:rPr>
              <a:t>/</a:t>
            </a:r>
            <a:r>
              <a:rPr sz="1900" spc="-86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7C230C"/>
                </a:solidFill>
                <a:latin typeface="Verdana"/>
                <a:cs typeface="Verdana"/>
              </a:rPr>
              <a:t>94</a:t>
            </a:r>
            <a:r>
              <a:rPr sz="1900" spc="-9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70" dirty="0">
                <a:solidFill>
                  <a:srgbClr val="7C230C"/>
                </a:solidFill>
                <a:latin typeface="Verdana"/>
                <a:cs typeface="Verdana"/>
              </a:rPr>
              <a:t>tous</a:t>
            </a:r>
            <a:r>
              <a:rPr sz="1900" spc="-100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900" spc="-21" dirty="0">
                <a:solidFill>
                  <a:srgbClr val="7C230C"/>
                </a:solidFill>
                <a:latin typeface="Verdana"/>
                <a:cs typeface="Verdana"/>
              </a:rPr>
              <a:t>vœux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9902" y="504827"/>
            <a:ext cx="9905998" cy="505903"/>
          </a:xfrm>
          <a:prstGeom prst="rect">
            <a:avLst/>
          </a:prstGeom>
        </p:spPr>
        <p:txBody>
          <a:bodyPr vert="horz" wrap="square" lIns="0" tIns="13330" rIns="0" bIns="0" rtlCol="0">
            <a:spAutoFit/>
          </a:bodyPr>
          <a:lstStyle/>
          <a:p>
            <a:pPr marL="12696">
              <a:spcBef>
                <a:spcPts val="105"/>
              </a:spcBef>
            </a:pPr>
            <a:r>
              <a:rPr lang="fr-FR" sz="3200" spc="-75" dirty="0">
                <a:solidFill>
                  <a:srgbClr val="000000"/>
                </a:solidFill>
              </a:rPr>
              <a:t>Bon à savoir : l’affectation en Voie Professionnelle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808762" y="1473233"/>
            <a:ext cx="27114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30" dirty="0">
                <a:solidFill>
                  <a:srgbClr val="FDFFFF"/>
                </a:solidFill>
                <a:latin typeface="Verdana"/>
                <a:cs typeface="Verdana"/>
              </a:rPr>
              <a:t>14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3700" y="4772028"/>
            <a:ext cx="1528445" cy="509108"/>
          </a:xfrm>
          <a:prstGeom prst="rect">
            <a:avLst/>
          </a:prstGeom>
        </p:spPr>
        <p:txBody>
          <a:bodyPr vert="horz" wrap="square" lIns="0" tIns="16504" rIns="0" bIns="0" rtlCol="0">
            <a:spAutoFit/>
          </a:bodyPr>
          <a:lstStyle/>
          <a:p>
            <a:pPr marL="12696">
              <a:spcBef>
                <a:spcPts val="130"/>
              </a:spcBef>
            </a:pPr>
            <a:r>
              <a:rPr sz="1600" dirty="0">
                <a:solidFill>
                  <a:srgbClr val="7C230C"/>
                </a:solidFill>
                <a:latin typeface="Verdana"/>
                <a:cs typeface="Verdana"/>
              </a:rPr>
              <a:t>(données</a:t>
            </a:r>
            <a:r>
              <a:rPr sz="1600" spc="-65" dirty="0">
                <a:solidFill>
                  <a:srgbClr val="7C230C"/>
                </a:solidFill>
                <a:latin typeface="Verdana"/>
                <a:cs typeface="Verdana"/>
              </a:rPr>
              <a:t> </a:t>
            </a:r>
            <a:r>
              <a:rPr sz="1600" spc="-100" dirty="0">
                <a:solidFill>
                  <a:srgbClr val="7C230C"/>
                </a:solidFill>
                <a:latin typeface="Verdana"/>
                <a:cs typeface="Verdana"/>
              </a:rPr>
              <a:t>2022)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80300" y="3781428"/>
            <a:ext cx="264160" cy="2406650"/>
          </a:xfrm>
          <a:custGeom>
            <a:avLst/>
            <a:gdLst/>
            <a:ahLst/>
            <a:cxnLst/>
            <a:rect l="l" t="t" r="r" b="b"/>
            <a:pathLst>
              <a:path w="264159" h="2406650">
                <a:moveTo>
                  <a:pt x="128016" y="25908"/>
                </a:moveTo>
                <a:lnTo>
                  <a:pt x="126492" y="22860"/>
                </a:lnTo>
                <a:lnTo>
                  <a:pt x="124968" y="22860"/>
                </a:lnTo>
                <a:lnTo>
                  <a:pt x="120396" y="21336"/>
                </a:lnTo>
                <a:lnTo>
                  <a:pt x="115824" y="18288"/>
                </a:lnTo>
                <a:lnTo>
                  <a:pt x="109728" y="16764"/>
                </a:lnTo>
                <a:lnTo>
                  <a:pt x="94488" y="13716"/>
                </a:lnTo>
                <a:lnTo>
                  <a:pt x="85344" y="12192"/>
                </a:lnTo>
                <a:lnTo>
                  <a:pt x="74676" y="12192"/>
                </a:lnTo>
                <a:lnTo>
                  <a:pt x="65532" y="10668"/>
                </a:lnTo>
                <a:lnTo>
                  <a:pt x="53340" y="9144"/>
                </a:lnTo>
                <a:lnTo>
                  <a:pt x="30480" y="9144"/>
                </a:lnTo>
                <a:lnTo>
                  <a:pt x="4572" y="7620"/>
                </a:lnTo>
                <a:lnTo>
                  <a:pt x="1524" y="7620"/>
                </a:lnTo>
                <a:lnTo>
                  <a:pt x="0" y="6096"/>
                </a:lnTo>
                <a:lnTo>
                  <a:pt x="0" y="1524"/>
                </a:lnTo>
                <a:lnTo>
                  <a:pt x="3048" y="0"/>
                </a:lnTo>
                <a:lnTo>
                  <a:pt x="30480" y="0"/>
                </a:lnTo>
                <a:lnTo>
                  <a:pt x="54864" y="1524"/>
                </a:lnTo>
                <a:lnTo>
                  <a:pt x="65532" y="1524"/>
                </a:lnTo>
                <a:lnTo>
                  <a:pt x="103632" y="7620"/>
                </a:lnTo>
                <a:lnTo>
                  <a:pt x="128016" y="15240"/>
                </a:lnTo>
                <a:lnTo>
                  <a:pt x="131064" y="16764"/>
                </a:lnTo>
                <a:lnTo>
                  <a:pt x="135636" y="21336"/>
                </a:lnTo>
                <a:lnTo>
                  <a:pt x="135636" y="22860"/>
                </a:lnTo>
                <a:lnTo>
                  <a:pt x="126492" y="22860"/>
                </a:lnTo>
                <a:lnTo>
                  <a:pt x="126492" y="24384"/>
                </a:lnTo>
                <a:lnTo>
                  <a:pt x="128016" y="24384"/>
                </a:lnTo>
                <a:lnTo>
                  <a:pt x="128016" y="25908"/>
                </a:lnTo>
                <a:close/>
              </a:path>
              <a:path w="264159" h="2406650">
                <a:moveTo>
                  <a:pt x="182528" y="1203256"/>
                </a:moveTo>
                <a:lnTo>
                  <a:pt x="140208" y="1193292"/>
                </a:lnTo>
                <a:lnTo>
                  <a:pt x="135636" y="1191768"/>
                </a:lnTo>
                <a:lnTo>
                  <a:pt x="132588" y="1190244"/>
                </a:lnTo>
                <a:lnTo>
                  <a:pt x="132588" y="1188720"/>
                </a:lnTo>
                <a:lnTo>
                  <a:pt x="131064" y="1188720"/>
                </a:lnTo>
                <a:lnTo>
                  <a:pt x="129540" y="1187196"/>
                </a:lnTo>
                <a:lnTo>
                  <a:pt x="129540" y="1185672"/>
                </a:lnTo>
                <a:lnTo>
                  <a:pt x="128016" y="1185672"/>
                </a:lnTo>
                <a:lnTo>
                  <a:pt x="128016" y="24384"/>
                </a:lnTo>
                <a:lnTo>
                  <a:pt x="135636" y="24384"/>
                </a:lnTo>
                <a:lnTo>
                  <a:pt x="135636" y="1181100"/>
                </a:lnTo>
                <a:lnTo>
                  <a:pt x="137160" y="1182624"/>
                </a:lnTo>
                <a:lnTo>
                  <a:pt x="140208" y="1184148"/>
                </a:lnTo>
                <a:lnTo>
                  <a:pt x="138684" y="1184148"/>
                </a:lnTo>
                <a:lnTo>
                  <a:pt x="147828" y="1187196"/>
                </a:lnTo>
                <a:lnTo>
                  <a:pt x="153924" y="1188720"/>
                </a:lnTo>
                <a:lnTo>
                  <a:pt x="161544" y="1191768"/>
                </a:lnTo>
                <a:lnTo>
                  <a:pt x="169164" y="1193292"/>
                </a:lnTo>
                <a:lnTo>
                  <a:pt x="178308" y="1193292"/>
                </a:lnTo>
                <a:lnTo>
                  <a:pt x="188976" y="1194816"/>
                </a:lnTo>
                <a:lnTo>
                  <a:pt x="198120" y="1196340"/>
                </a:lnTo>
                <a:lnTo>
                  <a:pt x="210312" y="1196340"/>
                </a:lnTo>
                <a:lnTo>
                  <a:pt x="259079" y="1199388"/>
                </a:lnTo>
                <a:lnTo>
                  <a:pt x="233172" y="1199388"/>
                </a:lnTo>
                <a:lnTo>
                  <a:pt x="208788" y="1200912"/>
                </a:lnTo>
                <a:lnTo>
                  <a:pt x="198120" y="1200912"/>
                </a:lnTo>
                <a:lnTo>
                  <a:pt x="187452" y="1202436"/>
                </a:lnTo>
                <a:lnTo>
                  <a:pt x="182528" y="1203256"/>
                </a:lnTo>
                <a:close/>
              </a:path>
              <a:path w="264159" h="2406650">
                <a:moveTo>
                  <a:pt x="259079" y="1207008"/>
                </a:moveTo>
                <a:lnTo>
                  <a:pt x="233172" y="1207008"/>
                </a:lnTo>
                <a:lnTo>
                  <a:pt x="208788" y="1205484"/>
                </a:lnTo>
                <a:lnTo>
                  <a:pt x="198120" y="1203960"/>
                </a:lnTo>
                <a:lnTo>
                  <a:pt x="187452" y="1203960"/>
                </a:lnTo>
                <a:lnTo>
                  <a:pt x="182528" y="1203256"/>
                </a:lnTo>
                <a:lnTo>
                  <a:pt x="187452" y="1202436"/>
                </a:lnTo>
                <a:lnTo>
                  <a:pt x="198120" y="1200912"/>
                </a:lnTo>
                <a:lnTo>
                  <a:pt x="208788" y="1200912"/>
                </a:lnTo>
                <a:lnTo>
                  <a:pt x="233172" y="1199388"/>
                </a:lnTo>
                <a:lnTo>
                  <a:pt x="259079" y="1199388"/>
                </a:lnTo>
                <a:lnTo>
                  <a:pt x="259079" y="1207008"/>
                </a:lnTo>
                <a:close/>
              </a:path>
              <a:path w="264159" h="2406650">
                <a:moveTo>
                  <a:pt x="262128" y="1207008"/>
                </a:moveTo>
                <a:lnTo>
                  <a:pt x="259079" y="1207008"/>
                </a:lnTo>
                <a:lnTo>
                  <a:pt x="259079" y="1199388"/>
                </a:lnTo>
                <a:lnTo>
                  <a:pt x="262128" y="1199388"/>
                </a:lnTo>
                <a:lnTo>
                  <a:pt x="263652" y="1200912"/>
                </a:lnTo>
                <a:lnTo>
                  <a:pt x="263652" y="1205484"/>
                </a:lnTo>
                <a:lnTo>
                  <a:pt x="262128" y="1207008"/>
                </a:lnTo>
                <a:close/>
              </a:path>
              <a:path w="264159" h="2406650">
                <a:moveTo>
                  <a:pt x="4572" y="2406396"/>
                </a:moveTo>
                <a:lnTo>
                  <a:pt x="3048" y="2406396"/>
                </a:lnTo>
                <a:lnTo>
                  <a:pt x="0" y="2404872"/>
                </a:lnTo>
                <a:lnTo>
                  <a:pt x="0" y="2400300"/>
                </a:lnTo>
                <a:lnTo>
                  <a:pt x="1524" y="2397252"/>
                </a:lnTo>
                <a:lnTo>
                  <a:pt x="30480" y="2397252"/>
                </a:lnTo>
                <a:lnTo>
                  <a:pt x="53340" y="2395728"/>
                </a:lnTo>
                <a:lnTo>
                  <a:pt x="65532" y="2395728"/>
                </a:lnTo>
                <a:lnTo>
                  <a:pt x="74676" y="2394204"/>
                </a:lnTo>
                <a:lnTo>
                  <a:pt x="85344" y="2392680"/>
                </a:lnTo>
                <a:lnTo>
                  <a:pt x="126492" y="2382012"/>
                </a:lnTo>
                <a:lnTo>
                  <a:pt x="128016" y="2380488"/>
                </a:lnTo>
                <a:lnTo>
                  <a:pt x="128016" y="1220724"/>
                </a:lnTo>
                <a:lnTo>
                  <a:pt x="131064" y="1217675"/>
                </a:lnTo>
                <a:lnTo>
                  <a:pt x="131064" y="1216152"/>
                </a:lnTo>
                <a:lnTo>
                  <a:pt x="132588" y="1216152"/>
                </a:lnTo>
                <a:lnTo>
                  <a:pt x="135636" y="1214628"/>
                </a:lnTo>
                <a:lnTo>
                  <a:pt x="140208" y="1211580"/>
                </a:lnTo>
                <a:lnTo>
                  <a:pt x="152400" y="1208532"/>
                </a:lnTo>
                <a:lnTo>
                  <a:pt x="160020" y="1207008"/>
                </a:lnTo>
                <a:lnTo>
                  <a:pt x="182528" y="1203256"/>
                </a:lnTo>
                <a:lnTo>
                  <a:pt x="187452" y="1203960"/>
                </a:lnTo>
                <a:lnTo>
                  <a:pt x="198120" y="1203960"/>
                </a:lnTo>
                <a:lnTo>
                  <a:pt x="208788" y="1205484"/>
                </a:lnTo>
                <a:lnTo>
                  <a:pt x="233172" y="1207008"/>
                </a:lnTo>
                <a:lnTo>
                  <a:pt x="210312" y="1208532"/>
                </a:lnTo>
                <a:lnTo>
                  <a:pt x="198120" y="1210056"/>
                </a:lnTo>
                <a:lnTo>
                  <a:pt x="188976" y="1210056"/>
                </a:lnTo>
                <a:lnTo>
                  <a:pt x="178308" y="1211580"/>
                </a:lnTo>
                <a:lnTo>
                  <a:pt x="138684" y="1222248"/>
                </a:lnTo>
                <a:lnTo>
                  <a:pt x="137160" y="1222248"/>
                </a:lnTo>
                <a:lnTo>
                  <a:pt x="136398" y="1223771"/>
                </a:lnTo>
                <a:lnTo>
                  <a:pt x="135636" y="1223771"/>
                </a:lnTo>
                <a:lnTo>
                  <a:pt x="135636" y="2385060"/>
                </a:lnTo>
                <a:lnTo>
                  <a:pt x="134112" y="2385060"/>
                </a:lnTo>
                <a:lnTo>
                  <a:pt x="132588" y="2388108"/>
                </a:lnTo>
                <a:lnTo>
                  <a:pt x="131064" y="2388108"/>
                </a:lnTo>
                <a:lnTo>
                  <a:pt x="128016" y="2391156"/>
                </a:lnTo>
                <a:lnTo>
                  <a:pt x="123444" y="2392680"/>
                </a:lnTo>
                <a:lnTo>
                  <a:pt x="117348" y="2394204"/>
                </a:lnTo>
                <a:lnTo>
                  <a:pt x="111252" y="2397252"/>
                </a:lnTo>
                <a:lnTo>
                  <a:pt x="96012" y="2400300"/>
                </a:lnTo>
                <a:lnTo>
                  <a:pt x="86868" y="2401824"/>
                </a:lnTo>
                <a:lnTo>
                  <a:pt x="76200" y="2401824"/>
                </a:lnTo>
                <a:lnTo>
                  <a:pt x="54864" y="2404872"/>
                </a:lnTo>
                <a:lnTo>
                  <a:pt x="30480" y="2404872"/>
                </a:lnTo>
                <a:lnTo>
                  <a:pt x="4572" y="2406396"/>
                </a:lnTo>
                <a:close/>
              </a:path>
              <a:path w="264159" h="2406650">
                <a:moveTo>
                  <a:pt x="137160" y="1223771"/>
                </a:moveTo>
                <a:lnTo>
                  <a:pt x="137160" y="1222248"/>
                </a:lnTo>
                <a:lnTo>
                  <a:pt x="138684" y="1222248"/>
                </a:lnTo>
                <a:lnTo>
                  <a:pt x="137160" y="1223771"/>
                </a:lnTo>
                <a:close/>
              </a:path>
              <a:path w="264159" h="2406650">
                <a:moveTo>
                  <a:pt x="135636" y="1225296"/>
                </a:moveTo>
                <a:lnTo>
                  <a:pt x="135636" y="1223771"/>
                </a:lnTo>
                <a:lnTo>
                  <a:pt x="136398" y="1223771"/>
                </a:lnTo>
                <a:lnTo>
                  <a:pt x="135636" y="1225296"/>
                </a:lnTo>
                <a:close/>
              </a:path>
              <a:path w="264159" h="2406650">
                <a:moveTo>
                  <a:pt x="126492" y="2382012"/>
                </a:moveTo>
                <a:lnTo>
                  <a:pt x="128016" y="2378964"/>
                </a:lnTo>
                <a:lnTo>
                  <a:pt x="128016" y="2380488"/>
                </a:lnTo>
                <a:lnTo>
                  <a:pt x="126492" y="2382012"/>
                </a:lnTo>
                <a:close/>
              </a:path>
            </a:pathLst>
          </a:custGeom>
          <a:solidFill>
            <a:srgbClr val="7C23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ZoneTexte 8"/>
          <p:cNvSpPr txBox="1"/>
          <p:nvPr/>
        </p:nvSpPr>
        <p:spPr>
          <a:xfrm>
            <a:off x="5880100" y="6372225"/>
            <a:ext cx="4343400" cy="92330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fr-FR" b="1" i="1" dirty="0">
                <a:solidFill>
                  <a:srgbClr val="0070C0"/>
                </a:solidFill>
              </a:rPr>
              <a:t>Pensez à élargir les vœux avec votre enfant, pour lui donner plus de chance de suivre son projet 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recrutements particuliers </a:t>
            </a:r>
            <a:br>
              <a:rPr lang="fr-FR" dirty="0"/>
            </a:br>
            <a:r>
              <a:rPr lang="fr-FR" dirty="0"/>
              <a:t>Voie Professionnelle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6700" y="1647825"/>
            <a:ext cx="7924800" cy="524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Les vœux d’apprentissage </a:t>
            </a:r>
            <a:r>
              <a:rPr lang="fr-F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sont des vœux de recensements = ne font pas l’objet d’un traitement avec barème. </a:t>
            </a:r>
            <a:r>
              <a:rPr lang="fr-FR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 contre, les famille doivent  </a:t>
            </a:r>
            <a:r>
              <a:rPr lang="fr-FR" sz="2000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préin-scrire</a:t>
            </a:r>
            <a:r>
              <a:rPr lang="fr-FR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leur enfant dans le CFA qui l’intéresse </a:t>
            </a:r>
            <a:r>
              <a:rPr lang="fr-F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(directement sur les sites internet des CFA), même si le contrat n’es pas encore trouvé</a:t>
            </a:r>
          </a:p>
          <a:p>
            <a:pPr algn="just"/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fr-FR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Les vœux d’établissement privé sous contrat </a:t>
            </a:r>
            <a:r>
              <a:rPr lang="fr-F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finalisent l’inscription déjà entamé directement avec l’établissement par la famille = ils ne font pas non plus l’objet d’un barème non plus. </a:t>
            </a:r>
            <a:r>
              <a:rPr lang="fr-FR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famille doit impérativement avoir pris contact avec le lycée demandé avant de saisir les vœux !! </a:t>
            </a:r>
          </a:p>
          <a:p>
            <a:pPr algn="just"/>
            <a:endParaRPr lang="fr-FR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fr-FR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vœux de lycée GT hors secteur </a:t>
            </a:r>
            <a:r>
              <a:rPr lang="fr-F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peut être ajouté en faisant une </a:t>
            </a:r>
            <a:r>
              <a:rPr lang="fr-FR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demande dérogation</a:t>
            </a:r>
            <a:r>
              <a:rPr lang="fr-F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qui sera traité dans la limite des places disponibles et sur justificatifs à fournir au </a:t>
            </a:r>
            <a:r>
              <a:rPr lang="fr-FR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secrétariat du collège. </a:t>
            </a:r>
            <a:r>
              <a:rPr lang="fr-FR" sz="2000" i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il faudra penser à mettre le lycée de secteur en dernier vœu !</a:t>
            </a:r>
          </a:p>
          <a:p>
            <a:pPr algn="just"/>
            <a:endParaRPr lang="fr-FR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fr-FR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Quelques lycées GT sont désectorisés </a:t>
            </a:r>
            <a:r>
              <a:rPr lang="fr-F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(demande hors secteur possibles sans justificatifs) : le lycée </a:t>
            </a:r>
            <a:r>
              <a:rPr lang="fr-FR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Rouvière</a:t>
            </a:r>
            <a:r>
              <a:rPr lang="fr-F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et les lycées de l’enseignement agricole.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Bon à savoir : apprentissage, privé, dérogations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70" y="302866"/>
            <a:ext cx="9624060" cy="835262"/>
          </a:xfrm>
          <a:prstGeom prst="rect">
            <a:avLst/>
          </a:prstGeom>
        </p:spPr>
        <p:txBody>
          <a:bodyPr vert="horz" wrap="square" lIns="0" tIns="110875" rIns="0" bIns="0" rtlCol="0">
            <a:spAutoFit/>
          </a:bodyPr>
          <a:lstStyle/>
          <a:p>
            <a:pPr marL="40624">
              <a:spcBef>
                <a:spcPts val="105"/>
              </a:spcBef>
            </a:pPr>
            <a:r>
              <a:rPr spc="-160" dirty="0"/>
              <a:t>L’internat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2903" y="1571626"/>
            <a:ext cx="8056245" cy="415549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312309" indent="-300248">
              <a:spcBef>
                <a:spcPts val="100"/>
              </a:spcBef>
              <a:buClr>
                <a:srgbClr val="A52F0F"/>
              </a:buClr>
              <a:buFont typeface="Georgia"/>
              <a:buChar char="&gt;"/>
              <a:tabLst>
                <a:tab pos="312945" algn="l"/>
              </a:tabLst>
            </a:pPr>
            <a:r>
              <a:rPr spc="-44" dirty="0">
                <a:solidFill>
                  <a:srgbClr val="3F3F3F"/>
                </a:solidFill>
                <a:latin typeface="Verdana"/>
                <a:cs typeface="Verdana"/>
              </a:rPr>
              <a:t>Certains</a:t>
            </a:r>
            <a:r>
              <a:rPr spc="-12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55" dirty="0">
                <a:solidFill>
                  <a:srgbClr val="3F3F3F"/>
                </a:solidFill>
                <a:latin typeface="Verdana"/>
                <a:cs typeface="Verdana"/>
              </a:rPr>
              <a:t>établissements</a:t>
            </a:r>
            <a:r>
              <a:rPr spc="-12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3F3F3F"/>
                </a:solidFill>
                <a:latin typeface="Verdana"/>
                <a:cs typeface="Verdana"/>
              </a:rPr>
              <a:t>proposent</a:t>
            </a:r>
            <a:r>
              <a:rPr spc="-10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50" dirty="0">
                <a:solidFill>
                  <a:srgbClr val="3F3F3F"/>
                </a:solidFill>
                <a:latin typeface="Verdana"/>
                <a:cs typeface="Verdana"/>
              </a:rPr>
              <a:t>un</a:t>
            </a:r>
            <a:r>
              <a:rPr spc="-10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0070C0"/>
                </a:solidFill>
                <a:latin typeface="Tahoma"/>
                <a:cs typeface="Tahoma"/>
              </a:rPr>
              <a:t>internat</a:t>
            </a:r>
            <a:r>
              <a:rPr spc="-10" dirty="0">
                <a:solidFill>
                  <a:srgbClr val="0070C0"/>
                </a:solidFill>
                <a:latin typeface="Verdana"/>
                <a:cs typeface="Verdana"/>
              </a:rPr>
              <a:t>.</a:t>
            </a:r>
            <a:endParaRPr>
              <a:solidFill>
                <a:srgbClr val="0070C0"/>
              </a:solidFill>
              <a:latin typeface="Verdana"/>
              <a:cs typeface="Verdana"/>
            </a:endParaRPr>
          </a:p>
          <a:p>
            <a:pPr>
              <a:spcBef>
                <a:spcPts val="21"/>
              </a:spcBef>
              <a:buClr>
                <a:srgbClr val="A52F0F"/>
              </a:buClr>
              <a:buFont typeface="Georgia"/>
              <a:buChar char="&gt;"/>
            </a:pPr>
            <a:endParaRPr sz="3200">
              <a:latin typeface="Verdana"/>
              <a:cs typeface="Verdana"/>
            </a:endParaRPr>
          </a:p>
          <a:p>
            <a:pPr marL="312309" marR="5080" indent="-300248" algn="just">
              <a:lnSpc>
                <a:spcPct val="130300"/>
              </a:lnSpc>
              <a:buClr>
                <a:srgbClr val="A52F0F"/>
              </a:buClr>
              <a:buFont typeface="Georgia"/>
              <a:buChar char="&gt;"/>
              <a:tabLst>
                <a:tab pos="312945" algn="l"/>
              </a:tabLst>
            </a:pP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Attention,</a:t>
            </a:r>
            <a:r>
              <a:rPr spc="40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si</a:t>
            </a:r>
            <a:r>
              <a:rPr spc="41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l’internat</a:t>
            </a:r>
            <a:r>
              <a:rPr spc="40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est</a:t>
            </a:r>
            <a:r>
              <a:rPr spc="42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envisagé,</a:t>
            </a:r>
            <a:r>
              <a:rPr spc="40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>
                <a:solidFill>
                  <a:srgbClr val="3F3F3F"/>
                </a:solidFill>
                <a:latin typeface="Verdana"/>
                <a:cs typeface="Verdana"/>
              </a:rPr>
              <a:t>il</a:t>
            </a:r>
            <a:r>
              <a:rPr spc="434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lang="fr-FR" dirty="0">
                <a:solidFill>
                  <a:srgbClr val="3F3F3F"/>
                </a:solidFill>
                <a:latin typeface="Verdana"/>
                <a:cs typeface="Verdana"/>
              </a:rPr>
              <a:t>est conseillé de</a:t>
            </a:r>
            <a:r>
              <a:rPr spc="40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0070C0"/>
                </a:solidFill>
                <a:latin typeface="Tahoma"/>
                <a:cs typeface="Tahoma"/>
              </a:rPr>
              <a:t>prendre  contact</a:t>
            </a:r>
            <a:r>
              <a:rPr b="1" spc="10" dirty="0">
                <a:solidFill>
                  <a:srgbClr val="0070C0"/>
                </a:solidFill>
                <a:latin typeface="Tahoma"/>
                <a:cs typeface="Tahoma"/>
              </a:rPr>
              <a:t>  </a:t>
            </a:r>
            <a:r>
              <a:rPr b="1" spc="55" dirty="0">
                <a:solidFill>
                  <a:srgbClr val="0070C0"/>
                </a:solidFill>
                <a:latin typeface="Tahoma"/>
                <a:cs typeface="Tahoma"/>
              </a:rPr>
              <a:t>avec </a:t>
            </a:r>
            <a:r>
              <a:rPr b="1" spc="-30" dirty="0">
                <a:solidFill>
                  <a:srgbClr val="0070C0"/>
                </a:solidFill>
                <a:latin typeface="Tahoma"/>
                <a:cs typeface="Tahoma"/>
              </a:rPr>
              <a:t>l’établissement</a:t>
            </a:r>
            <a:r>
              <a:rPr b="1" spc="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0070C0"/>
                </a:solidFill>
                <a:latin typeface="Tahoma"/>
                <a:cs typeface="Tahoma"/>
              </a:rPr>
              <a:t>souhaité</a:t>
            </a:r>
            <a:r>
              <a:rPr b="1" spc="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0070C0"/>
                </a:solidFill>
                <a:latin typeface="Tahoma"/>
                <a:cs typeface="Tahoma"/>
              </a:rPr>
              <a:t>avant</a:t>
            </a:r>
            <a:r>
              <a:rPr b="1" spc="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0070C0"/>
                </a:solidFill>
                <a:latin typeface="Tahoma"/>
                <a:cs typeface="Tahoma"/>
              </a:rPr>
              <a:t>la</a:t>
            </a:r>
            <a:r>
              <a:rPr b="1" spc="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spc="-40" dirty="0">
                <a:solidFill>
                  <a:srgbClr val="0070C0"/>
                </a:solidFill>
                <a:latin typeface="Tahoma"/>
                <a:cs typeface="Tahoma"/>
              </a:rPr>
              <a:t>formulation</a:t>
            </a:r>
            <a:r>
              <a:rPr b="1" spc="17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0070C0"/>
                </a:solidFill>
                <a:latin typeface="Tahoma"/>
                <a:cs typeface="Tahoma"/>
              </a:rPr>
              <a:t>des</a:t>
            </a:r>
            <a:r>
              <a:rPr b="1" spc="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0070C0"/>
                </a:solidFill>
                <a:latin typeface="Tahoma"/>
                <a:cs typeface="Tahoma"/>
              </a:rPr>
              <a:t>vœux</a:t>
            </a:r>
            <a:r>
              <a:rPr b="1" spc="16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b="1" spc="-10" dirty="0">
                <a:solidFill>
                  <a:srgbClr val="0070C0"/>
                </a:solidFill>
                <a:latin typeface="Tahoma"/>
                <a:cs typeface="Tahoma"/>
              </a:rPr>
              <a:t>d’affectation</a:t>
            </a:r>
            <a:r>
              <a:rPr b="1" spc="-1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pour</a:t>
            </a:r>
            <a:r>
              <a:rPr spc="-6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connaître</a:t>
            </a:r>
            <a:r>
              <a:rPr spc="-6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le</a:t>
            </a:r>
            <a:r>
              <a:rPr spc="-6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50" dirty="0">
                <a:solidFill>
                  <a:srgbClr val="3F3F3F"/>
                </a:solidFill>
                <a:latin typeface="Verdana"/>
                <a:cs typeface="Verdana"/>
              </a:rPr>
              <a:t>mode</a:t>
            </a:r>
            <a:r>
              <a:rPr spc="-6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100" dirty="0">
                <a:solidFill>
                  <a:srgbClr val="3F3F3F"/>
                </a:solidFill>
                <a:latin typeface="Verdana"/>
                <a:cs typeface="Verdana"/>
              </a:rPr>
              <a:t>de</a:t>
            </a:r>
            <a:r>
              <a:rPr spc="-6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fonctionnement</a:t>
            </a:r>
            <a:r>
              <a:rPr spc="-6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et</a:t>
            </a:r>
            <a:r>
              <a:rPr spc="-6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70" dirty="0">
                <a:solidFill>
                  <a:srgbClr val="3F3F3F"/>
                </a:solidFill>
                <a:latin typeface="Verdana"/>
                <a:cs typeface="Verdana"/>
              </a:rPr>
              <a:t>les</a:t>
            </a:r>
            <a:r>
              <a:rPr spc="-5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65" dirty="0">
                <a:solidFill>
                  <a:srgbClr val="3F3F3F"/>
                </a:solidFill>
                <a:latin typeface="Verdana"/>
                <a:cs typeface="Verdana"/>
              </a:rPr>
              <a:t>critères</a:t>
            </a:r>
            <a:r>
              <a:rPr spc="-5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65" dirty="0">
                <a:solidFill>
                  <a:srgbClr val="3F3F3F"/>
                </a:solidFill>
                <a:latin typeface="Verdana"/>
                <a:cs typeface="Verdana"/>
              </a:rPr>
              <a:t>retenus</a:t>
            </a:r>
            <a:r>
              <a:rPr spc="-5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21" dirty="0">
                <a:solidFill>
                  <a:srgbClr val="3F3F3F"/>
                </a:solidFill>
                <a:latin typeface="Verdana"/>
                <a:cs typeface="Verdana"/>
              </a:rPr>
              <a:t>pour </a:t>
            </a:r>
            <a:r>
              <a:rPr spc="-10" dirty="0">
                <a:solidFill>
                  <a:srgbClr val="3F3F3F"/>
                </a:solidFill>
                <a:latin typeface="Verdana"/>
                <a:cs typeface="Verdana"/>
              </a:rPr>
              <a:t>l’admission.</a:t>
            </a:r>
            <a:endParaRPr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A52F0F"/>
              </a:buClr>
              <a:buFont typeface="Georgia"/>
              <a:buChar char="&gt;"/>
            </a:pPr>
            <a:endParaRPr sz="3200">
              <a:latin typeface="Verdana"/>
              <a:cs typeface="Verdana"/>
            </a:endParaRPr>
          </a:p>
          <a:p>
            <a:pPr marL="312309" marR="6350" indent="-300248" algn="just">
              <a:lnSpc>
                <a:spcPct val="130300"/>
              </a:lnSpc>
              <a:buClr>
                <a:srgbClr val="A52F0F"/>
              </a:buClr>
              <a:buFont typeface="Georgia"/>
              <a:buChar char="&gt;"/>
              <a:tabLst>
                <a:tab pos="312945" algn="l"/>
              </a:tabLst>
            </a:pPr>
            <a:r>
              <a:rPr spc="-40" dirty="0">
                <a:solidFill>
                  <a:srgbClr val="3F3F3F"/>
                </a:solidFill>
                <a:latin typeface="Verdana"/>
                <a:cs typeface="Verdana"/>
              </a:rPr>
              <a:t>Exemple</a:t>
            </a:r>
            <a:r>
              <a:rPr spc="6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310">
                <a:solidFill>
                  <a:srgbClr val="3F3F3F"/>
                </a:solidFill>
                <a:latin typeface="Verdana"/>
                <a:cs typeface="Verdana"/>
              </a:rPr>
              <a:t>:</a:t>
            </a:r>
            <a:r>
              <a:rPr spc="55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95">
                <a:solidFill>
                  <a:srgbClr val="3F3F3F"/>
                </a:solidFill>
                <a:latin typeface="Verdana"/>
                <a:cs typeface="Verdana"/>
              </a:rPr>
              <a:t>les</a:t>
            </a:r>
            <a:r>
              <a:rPr lang="fr-FR" spc="-95" dirty="0">
                <a:solidFill>
                  <a:srgbClr val="3F3F3F"/>
                </a:solidFill>
                <a:latin typeface="Verdana"/>
                <a:cs typeface="Verdana"/>
              </a:rPr>
              <a:t> demandes d’internat pour les</a:t>
            </a:r>
            <a:r>
              <a:rPr spc="86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3F3F3F"/>
                </a:solidFill>
                <a:latin typeface="Verdana"/>
                <a:cs typeface="Verdana"/>
              </a:rPr>
              <a:t>spécialités</a:t>
            </a:r>
            <a:r>
              <a:rPr spc="7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95" dirty="0">
                <a:solidFill>
                  <a:srgbClr val="3F3F3F"/>
                </a:solidFill>
                <a:latin typeface="Verdana"/>
                <a:cs typeface="Verdana"/>
              </a:rPr>
              <a:t>de</a:t>
            </a:r>
            <a:r>
              <a:rPr spc="86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la</a:t>
            </a:r>
            <a:r>
              <a:rPr spc="6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3F3F3F"/>
                </a:solidFill>
                <a:latin typeface="Verdana"/>
                <a:cs typeface="Verdana"/>
              </a:rPr>
              <a:t>voie</a:t>
            </a:r>
            <a:r>
              <a:rPr spc="86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50" dirty="0">
                <a:solidFill>
                  <a:srgbClr val="3F3F3F"/>
                </a:solidFill>
                <a:latin typeface="Verdana"/>
                <a:cs typeface="Verdana"/>
              </a:rPr>
              <a:t>professionnelle</a:t>
            </a:r>
            <a:r>
              <a:rPr spc="6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40" dirty="0">
                <a:solidFill>
                  <a:srgbClr val="3F3F3F"/>
                </a:solidFill>
                <a:latin typeface="Verdana"/>
                <a:cs typeface="Verdana"/>
              </a:rPr>
              <a:t>au</a:t>
            </a:r>
            <a:r>
              <a:rPr spc="5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u="sng" spc="35" dirty="0">
                <a:solidFill>
                  <a:srgbClr val="3F3F3F"/>
                </a:solidFill>
                <a:latin typeface="Verdana"/>
                <a:cs typeface="Verdana"/>
              </a:rPr>
              <a:t>lycée</a:t>
            </a:r>
            <a:r>
              <a:rPr u="sng" spc="86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u="sng" spc="-25" dirty="0">
                <a:solidFill>
                  <a:srgbClr val="3F3F3F"/>
                </a:solidFill>
                <a:latin typeface="Verdana"/>
                <a:cs typeface="Verdana"/>
              </a:rPr>
              <a:t>Galliéni</a:t>
            </a:r>
            <a:r>
              <a:rPr u="sng" spc="6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u="sng" spc="135" dirty="0">
                <a:solidFill>
                  <a:srgbClr val="3F3F3F"/>
                </a:solidFill>
                <a:latin typeface="Verdana"/>
                <a:cs typeface="Verdana"/>
              </a:rPr>
              <a:t>à</a:t>
            </a:r>
            <a:r>
              <a:rPr u="sng" spc="8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u="sng" spc="-140" dirty="0">
                <a:solidFill>
                  <a:srgbClr val="3F3F3F"/>
                </a:solidFill>
                <a:latin typeface="Verdana"/>
                <a:cs typeface="Verdana"/>
              </a:rPr>
              <a:t>Fréjus</a:t>
            </a:r>
            <a:r>
              <a:rPr spc="-12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3F3F3F"/>
                </a:solidFill>
                <a:latin typeface="Verdana"/>
                <a:cs typeface="Verdana"/>
              </a:rPr>
              <a:t>et</a:t>
            </a:r>
            <a:r>
              <a:rPr spc="-14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u="sng" spc="35" dirty="0">
                <a:solidFill>
                  <a:srgbClr val="3F3F3F"/>
                </a:solidFill>
                <a:latin typeface="Verdana"/>
                <a:cs typeface="Verdana"/>
              </a:rPr>
              <a:t>lycée</a:t>
            </a:r>
            <a:r>
              <a:rPr u="sng" spc="-14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u="sng" spc="5" dirty="0">
                <a:solidFill>
                  <a:srgbClr val="3F3F3F"/>
                </a:solidFill>
                <a:latin typeface="Verdana"/>
                <a:cs typeface="Verdana"/>
              </a:rPr>
              <a:t>Coudoulière</a:t>
            </a:r>
            <a:r>
              <a:rPr u="sng" spc="-14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u="sng" spc="135" dirty="0">
                <a:solidFill>
                  <a:srgbClr val="3F3F3F"/>
                </a:solidFill>
                <a:latin typeface="Verdana"/>
                <a:cs typeface="Verdana"/>
              </a:rPr>
              <a:t>à</a:t>
            </a:r>
            <a:r>
              <a:rPr u="sng" spc="-13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u="sng" spc="-225" dirty="0">
                <a:solidFill>
                  <a:srgbClr val="3F3F3F"/>
                </a:solidFill>
                <a:latin typeface="Verdana"/>
                <a:cs typeface="Verdana"/>
              </a:rPr>
              <a:t>Six-</a:t>
            </a:r>
            <a:r>
              <a:rPr u="sng" spc="-120" dirty="0">
                <a:solidFill>
                  <a:srgbClr val="3F3F3F"/>
                </a:solidFill>
                <a:latin typeface="Verdana"/>
                <a:cs typeface="Verdana"/>
              </a:rPr>
              <a:t>Fours</a:t>
            </a:r>
            <a:r>
              <a:rPr spc="-14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75" dirty="0">
                <a:solidFill>
                  <a:srgbClr val="3F3F3F"/>
                </a:solidFill>
                <a:latin typeface="Verdana"/>
                <a:cs typeface="Verdana"/>
              </a:rPr>
              <a:t>sont</a:t>
            </a:r>
            <a:r>
              <a:rPr spc="-12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21" dirty="0">
                <a:solidFill>
                  <a:srgbClr val="3F3F3F"/>
                </a:solidFill>
                <a:latin typeface="Verdana"/>
                <a:cs typeface="Verdana"/>
              </a:rPr>
              <a:t>gérées</a:t>
            </a:r>
            <a:r>
              <a:rPr spc="-12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5">
                <a:solidFill>
                  <a:srgbClr val="3F3F3F"/>
                </a:solidFill>
                <a:latin typeface="Verdana"/>
                <a:cs typeface="Verdana"/>
              </a:rPr>
              <a:t>par</a:t>
            </a:r>
            <a:r>
              <a:rPr spc="-145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lang="fr-FR" spc="-10" dirty="0">
                <a:solidFill>
                  <a:srgbClr val="3F3F3F"/>
                </a:solidFill>
                <a:latin typeface="Verdana"/>
                <a:cs typeface="Verdana"/>
              </a:rPr>
              <a:t>le Service en Ligne</a:t>
            </a:r>
            <a:r>
              <a:rPr spc="-125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160" dirty="0">
                <a:solidFill>
                  <a:srgbClr val="3F3F3F"/>
                </a:solidFill>
                <a:latin typeface="Verdana"/>
                <a:cs typeface="Verdana"/>
              </a:rPr>
              <a:t>(</a:t>
            </a:r>
            <a:r>
              <a:rPr spc="-160">
                <a:solidFill>
                  <a:srgbClr val="3F3F3F"/>
                </a:solidFill>
                <a:latin typeface="Verdana"/>
                <a:cs typeface="Verdana"/>
              </a:rPr>
              <a:t>2</a:t>
            </a:r>
            <a:r>
              <a:rPr spc="-114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50">
                <a:solidFill>
                  <a:srgbClr val="3F3F3F"/>
                </a:solidFill>
                <a:latin typeface="Verdana"/>
                <a:cs typeface="Verdana"/>
              </a:rPr>
              <a:t>codes</a:t>
            </a:r>
            <a:r>
              <a:rPr lang="fr-FR" dirty="0">
                <a:latin typeface="Verdana"/>
                <a:cs typeface="Verdana"/>
              </a:rPr>
              <a:t> = </a:t>
            </a:r>
            <a:r>
              <a:rPr spc="-50">
                <a:solidFill>
                  <a:srgbClr val="3F3F3F"/>
                </a:solidFill>
                <a:latin typeface="Verdana"/>
                <a:cs typeface="Verdana"/>
              </a:rPr>
              <a:t>un</a:t>
            </a:r>
            <a:r>
              <a:rPr spc="-11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55" dirty="0">
                <a:solidFill>
                  <a:srgbClr val="3F3F3F"/>
                </a:solidFill>
                <a:latin typeface="Verdana"/>
                <a:cs typeface="Verdana"/>
              </a:rPr>
              <a:t>vœu</a:t>
            </a:r>
            <a:r>
              <a:rPr spc="-14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100" dirty="0">
                <a:solidFill>
                  <a:srgbClr val="3F3F3F"/>
                </a:solidFill>
                <a:latin typeface="Verdana"/>
                <a:cs typeface="Verdana"/>
              </a:rPr>
              <a:t>avec</a:t>
            </a:r>
            <a:r>
              <a:rPr spc="-14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60" dirty="0">
                <a:solidFill>
                  <a:srgbClr val="3F3F3F"/>
                </a:solidFill>
                <a:latin typeface="Verdana"/>
                <a:cs typeface="Verdana"/>
              </a:rPr>
              <a:t>internat</a:t>
            </a:r>
            <a:r>
              <a:rPr spc="-149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F3F3F"/>
                </a:solidFill>
                <a:latin typeface="Verdana"/>
                <a:cs typeface="Verdana"/>
              </a:rPr>
              <a:t>et/ou</a:t>
            </a:r>
            <a:r>
              <a:rPr spc="-12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44" dirty="0">
                <a:solidFill>
                  <a:srgbClr val="3F3F3F"/>
                </a:solidFill>
                <a:latin typeface="Verdana"/>
                <a:cs typeface="Verdana"/>
              </a:rPr>
              <a:t>un</a:t>
            </a:r>
            <a:r>
              <a:rPr spc="-13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60" dirty="0">
                <a:solidFill>
                  <a:srgbClr val="3F3F3F"/>
                </a:solidFill>
                <a:latin typeface="Verdana"/>
                <a:cs typeface="Verdana"/>
              </a:rPr>
              <a:t>vœu</a:t>
            </a:r>
            <a:r>
              <a:rPr spc="-145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100" dirty="0">
                <a:solidFill>
                  <a:srgbClr val="3F3F3F"/>
                </a:solidFill>
                <a:latin typeface="Verdana"/>
                <a:cs typeface="Verdana"/>
              </a:rPr>
              <a:t>sans</a:t>
            </a:r>
            <a:r>
              <a:rPr spc="-110" dirty="0">
                <a:solidFill>
                  <a:srgbClr val="3F3F3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3F3F3F"/>
                </a:solidFill>
                <a:latin typeface="Verdana"/>
                <a:cs typeface="Verdana"/>
              </a:rPr>
              <a:t>internat)</a:t>
            </a:r>
            <a:endParaRPr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762" y="1473233"/>
            <a:ext cx="27114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30" dirty="0">
                <a:solidFill>
                  <a:srgbClr val="FDFFFF"/>
                </a:solidFill>
                <a:latin typeface="Verdana"/>
                <a:cs typeface="Verdana"/>
              </a:rPr>
              <a:t>16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2987" y="3554364"/>
            <a:ext cx="5345959" cy="1261108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>
              <a:spcBef>
                <a:spcPts val="114"/>
              </a:spcBef>
            </a:pPr>
            <a:r>
              <a:rPr sz="2700" b="1" spc="177" dirty="0">
                <a:latin typeface="Tahoma"/>
                <a:cs typeface="Tahoma"/>
              </a:rPr>
              <a:t>Q</a:t>
            </a:r>
            <a:r>
              <a:rPr sz="2700" b="1" spc="-57" dirty="0">
                <a:latin typeface="Tahoma"/>
                <a:cs typeface="Tahoma"/>
              </a:rPr>
              <a:t>UE</a:t>
            </a:r>
            <a:r>
              <a:rPr sz="2700" b="1" spc="-68" dirty="0">
                <a:latin typeface="Tahoma"/>
                <a:cs typeface="Tahoma"/>
              </a:rPr>
              <a:t> </a:t>
            </a:r>
            <a:r>
              <a:rPr sz="2700" b="1" spc="-290" dirty="0">
                <a:latin typeface="Tahoma"/>
                <a:cs typeface="Tahoma"/>
              </a:rPr>
              <a:t>F</a:t>
            </a:r>
            <a:r>
              <a:rPr sz="2700" b="1" spc="-114" dirty="0">
                <a:latin typeface="Tahoma"/>
                <a:cs typeface="Tahoma"/>
              </a:rPr>
              <a:t>AIRE</a:t>
            </a:r>
            <a:r>
              <a:rPr sz="2700" b="1" spc="-68" dirty="0">
                <a:latin typeface="Tahoma"/>
                <a:cs typeface="Tahoma"/>
              </a:rPr>
              <a:t> APRÈS </a:t>
            </a:r>
            <a:r>
              <a:rPr sz="2700" b="1" spc="-6" dirty="0">
                <a:latin typeface="Tahoma"/>
                <a:cs typeface="Tahoma"/>
              </a:rPr>
              <a:t>L</a:t>
            </a:r>
            <a:r>
              <a:rPr sz="2700" b="1" spc="165" dirty="0">
                <a:latin typeface="Tahoma"/>
                <a:cs typeface="Tahoma"/>
              </a:rPr>
              <a:t>A</a:t>
            </a:r>
            <a:r>
              <a:rPr sz="2700" b="1" spc="-68" dirty="0">
                <a:latin typeface="Tahoma"/>
                <a:cs typeface="Tahoma"/>
              </a:rPr>
              <a:t> </a:t>
            </a:r>
            <a:r>
              <a:rPr sz="2700" b="1" spc="-108" dirty="0">
                <a:latin typeface="Tahoma"/>
                <a:cs typeface="Tahoma"/>
              </a:rPr>
              <a:t>3</a:t>
            </a:r>
            <a:r>
              <a:rPr sz="2400" b="1" spc="-86" baseline="23809" dirty="0">
                <a:latin typeface="Tahoma"/>
                <a:cs typeface="Tahoma"/>
              </a:rPr>
              <a:t>E</a:t>
            </a:r>
            <a:r>
              <a:rPr sz="2400" b="1" spc="-196" baseline="23809" dirty="0">
                <a:latin typeface="Tahoma"/>
                <a:cs typeface="Tahoma"/>
              </a:rPr>
              <a:t> </a:t>
            </a:r>
            <a:r>
              <a:rPr sz="2700" b="1" spc="-137" dirty="0">
                <a:latin typeface="Tahoma"/>
                <a:cs typeface="Tahoma"/>
              </a:rPr>
              <a:t>?</a:t>
            </a:r>
            <a:endParaRPr sz="2700">
              <a:latin typeface="Tahoma"/>
              <a:cs typeface="Tahoma"/>
            </a:endParaRPr>
          </a:p>
          <a:p>
            <a:pPr marL="43418"/>
            <a:r>
              <a:rPr sz="2700" spc="148" dirty="0">
                <a:latin typeface="Verdana"/>
                <a:cs typeface="Verdana"/>
              </a:rPr>
              <a:t>Q</a:t>
            </a:r>
            <a:r>
              <a:rPr sz="2700" spc="-130" dirty="0">
                <a:latin typeface="Verdana"/>
                <a:cs typeface="Verdana"/>
              </a:rPr>
              <a:t>UEL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348" dirty="0">
                <a:latin typeface="Verdana"/>
                <a:cs typeface="Verdana"/>
              </a:rPr>
              <a:t>B</a:t>
            </a:r>
            <a:r>
              <a:rPr sz="2700" spc="74" dirty="0">
                <a:latin typeface="Verdana"/>
                <a:cs typeface="Verdana"/>
              </a:rPr>
              <a:t>A</a:t>
            </a:r>
            <a:r>
              <a:rPr sz="2700" spc="188" dirty="0">
                <a:latin typeface="Verdana"/>
                <a:cs typeface="Verdana"/>
              </a:rPr>
              <a:t>C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86" dirty="0">
                <a:latin typeface="Verdana"/>
                <a:cs typeface="Verdana"/>
              </a:rPr>
              <a:t>CHOISIR</a:t>
            </a:r>
            <a:r>
              <a:rPr sz="2700" spc="-621" dirty="0">
                <a:latin typeface="Verdana"/>
                <a:cs typeface="Verdana"/>
              </a:rPr>
              <a:t> </a:t>
            </a:r>
            <a:r>
              <a:rPr sz="2700" spc="-114" dirty="0">
                <a:latin typeface="Verdana"/>
                <a:cs typeface="Verdana"/>
              </a:rPr>
              <a:t>?</a:t>
            </a:r>
            <a:endParaRPr sz="2700">
              <a:latin typeface="Verdana"/>
              <a:cs typeface="Verdana"/>
            </a:endParaRPr>
          </a:p>
          <a:p>
            <a:pPr marL="43418"/>
            <a:r>
              <a:rPr sz="2700" spc="148" dirty="0">
                <a:latin typeface="Verdana"/>
                <a:cs typeface="Verdana"/>
              </a:rPr>
              <a:t>Q</a:t>
            </a:r>
            <a:r>
              <a:rPr sz="2700" spc="-141" dirty="0">
                <a:latin typeface="Verdana"/>
                <a:cs typeface="Verdana"/>
              </a:rPr>
              <a:t>UE</a:t>
            </a:r>
            <a:r>
              <a:rPr sz="2700" spc="-137" dirty="0">
                <a:latin typeface="Verdana"/>
                <a:cs typeface="Verdana"/>
              </a:rPr>
              <a:t>L</a:t>
            </a:r>
            <a:r>
              <a:rPr sz="2700" spc="-261" dirty="0">
                <a:latin typeface="Verdana"/>
                <a:cs typeface="Verdana"/>
              </a:rPr>
              <a:t>S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365" dirty="0">
                <a:latin typeface="Verdana"/>
                <a:cs typeface="Verdana"/>
              </a:rPr>
              <a:t>P</a:t>
            </a:r>
            <a:r>
              <a:rPr sz="2700" spc="-34" dirty="0">
                <a:latin typeface="Verdana"/>
                <a:cs typeface="Verdana"/>
              </a:rPr>
              <a:t>A</a:t>
            </a:r>
            <a:r>
              <a:rPr sz="2700" spc="-74" dirty="0">
                <a:latin typeface="Verdana"/>
                <a:cs typeface="Verdana"/>
              </a:rPr>
              <a:t>R</a:t>
            </a:r>
            <a:r>
              <a:rPr sz="2700" spc="141" dirty="0">
                <a:latin typeface="Verdana"/>
                <a:cs typeface="Verdana"/>
              </a:rPr>
              <a:t>C</a:t>
            </a:r>
            <a:r>
              <a:rPr sz="2700" spc="148" dirty="0">
                <a:latin typeface="Verdana"/>
                <a:cs typeface="Verdana"/>
              </a:rPr>
              <a:t>O</a:t>
            </a:r>
            <a:r>
              <a:rPr sz="2700" spc="-120" dirty="0">
                <a:latin typeface="Verdana"/>
                <a:cs typeface="Verdana"/>
              </a:rPr>
              <a:t>U</a:t>
            </a:r>
            <a:r>
              <a:rPr sz="2700" spc="-137" dirty="0">
                <a:latin typeface="Verdana"/>
                <a:cs typeface="Verdana"/>
              </a:rPr>
              <a:t>R</a:t>
            </a:r>
            <a:r>
              <a:rPr sz="2700" spc="-261" dirty="0">
                <a:latin typeface="Verdana"/>
                <a:cs typeface="Verdana"/>
              </a:rPr>
              <a:t>S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130" dirty="0">
                <a:latin typeface="Verdana"/>
                <a:cs typeface="Verdana"/>
              </a:rPr>
              <a:t>P</a:t>
            </a:r>
            <a:r>
              <a:rPr sz="2700" spc="97" dirty="0">
                <a:latin typeface="Verdana"/>
                <a:cs typeface="Verdana"/>
              </a:rPr>
              <a:t>O</a:t>
            </a:r>
            <a:r>
              <a:rPr sz="2700" spc="-331" dirty="0">
                <a:latin typeface="Verdana"/>
                <a:cs typeface="Verdana"/>
              </a:rPr>
              <a:t>S</a:t>
            </a:r>
            <a:r>
              <a:rPr sz="2700" spc="-256" dirty="0">
                <a:latin typeface="Verdana"/>
                <a:cs typeface="Verdana"/>
              </a:rPr>
              <a:t>SIBLES</a:t>
            </a:r>
            <a:r>
              <a:rPr sz="2700" spc="-621" dirty="0">
                <a:latin typeface="Verdana"/>
                <a:cs typeface="Verdana"/>
              </a:rPr>
              <a:t> </a:t>
            </a:r>
            <a:r>
              <a:rPr sz="2700" spc="-114" dirty="0">
                <a:latin typeface="Verdana"/>
                <a:cs typeface="Verdana"/>
              </a:rPr>
              <a:t>?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41363" y="1609485"/>
            <a:ext cx="2910652" cy="5744965"/>
            <a:chOff x="6371996" y="1459483"/>
            <a:chExt cx="2492375" cy="5209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7805" y="6452699"/>
              <a:ext cx="216001" cy="2160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805" y="6452698"/>
              <a:ext cx="216001" cy="2160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6125" y="145948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122255" y="7066542"/>
            <a:ext cx="2748991" cy="178779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r>
              <a:t>   </a:t>
            </a:r>
            <a:r>
              <a:rPr spc="-17"/>
              <a:t> </a:t>
            </a:r>
            <a:r>
              <a:rPr spc="46"/>
              <a:t> </a:t>
            </a:r>
            <a:r>
              <a:rPr spc="-6"/>
              <a:t>RETOUR</a:t>
            </a:r>
            <a:r>
              <a:rPr spc="-80"/>
              <a:t> </a:t>
            </a:r>
            <a:r>
              <a:rPr spc="-11"/>
              <a:t>SOMMAIRE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900" b="1" u="sng" dirty="0">
                <a:solidFill>
                  <a:srgbClr val="0070C0"/>
                </a:solidFill>
              </a:rPr>
              <a:t>Accompagnement au choix d’orientation </a:t>
            </a:r>
          </a:p>
          <a:p>
            <a:pPr>
              <a:buNone/>
            </a:pPr>
            <a:endParaRPr lang="fr-FR" sz="2100" b="1" dirty="0"/>
          </a:p>
          <a:p>
            <a:r>
              <a:rPr lang="fr-FR" sz="2100" b="1" dirty="0"/>
              <a:t>Professeurs Principaux </a:t>
            </a:r>
            <a:r>
              <a:rPr lang="fr-FR" sz="2100" dirty="0"/>
              <a:t>: Messagerie </a:t>
            </a:r>
            <a:r>
              <a:rPr lang="fr-FR" sz="2100" dirty="0" err="1"/>
              <a:t>Pronote</a:t>
            </a:r>
            <a:r>
              <a:rPr lang="fr-FR" sz="2100" dirty="0"/>
              <a:t> ou Néo</a:t>
            </a:r>
          </a:p>
          <a:p>
            <a:endParaRPr lang="fr-FR" sz="2100" dirty="0"/>
          </a:p>
          <a:p>
            <a:r>
              <a:rPr lang="fr-FR" sz="2100" b="1" dirty="0"/>
              <a:t>CPE des 3° Mme </a:t>
            </a:r>
            <a:r>
              <a:rPr lang="fr-FR" sz="2100" b="1" dirty="0" err="1"/>
              <a:t>Coudert</a:t>
            </a:r>
            <a:r>
              <a:rPr lang="fr-FR" sz="2100" b="1" dirty="0"/>
              <a:t> </a:t>
            </a:r>
            <a:r>
              <a:rPr lang="fr-FR" sz="2100" dirty="0"/>
              <a:t>: au collège sur RDV</a:t>
            </a:r>
          </a:p>
          <a:p>
            <a:pPr>
              <a:buNone/>
            </a:pPr>
            <a:endParaRPr lang="fr-FR" sz="2100" dirty="0"/>
          </a:p>
          <a:p>
            <a:r>
              <a:rPr lang="fr-FR" sz="2100" b="1" dirty="0"/>
              <a:t>Psychologue Education Nationale </a:t>
            </a:r>
            <a:r>
              <a:rPr lang="fr-FR" sz="2100" dirty="0"/>
              <a:t>: Mme </a:t>
            </a:r>
            <a:r>
              <a:rPr lang="fr-FR" sz="2100" dirty="0" err="1"/>
              <a:t>Perrenot</a:t>
            </a:r>
            <a:r>
              <a:rPr lang="fr-FR" sz="2100" dirty="0"/>
              <a:t>, sur RDV </a:t>
            </a:r>
            <a:r>
              <a:rPr lang="fr-FR" sz="2100" u="sng" dirty="0"/>
              <a:t>au collège </a:t>
            </a:r>
            <a:r>
              <a:rPr lang="fr-FR" sz="2100" dirty="0"/>
              <a:t>le lundi AM et le mardi journée, ou </a:t>
            </a:r>
            <a:r>
              <a:rPr lang="fr-FR" sz="2100" u="sng" dirty="0"/>
              <a:t>au CIO de Brignoles </a:t>
            </a:r>
            <a:r>
              <a:rPr lang="fr-FR" sz="2100" dirty="0"/>
              <a:t>(Centre d’Information et d’Orientation) le jeudi journée + vacances scolaires</a:t>
            </a:r>
          </a:p>
          <a:p>
            <a:endParaRPr lang="fr-FR" sz="2100" dirty="0"/>
          </a:p>
          <a:p>
            <a:pPr>
              <a:buNone/>
            </a:pPr>
            <a:r>
              <a:rPr lang="fr-FR" sz="2900" b="1" u="sng" dirty="0">
                <a:solidFill>
                  <a:srgbClr val="0070C0"/>
                </a:solidFill>
              </a:rPr>
              <a:t>Accompagnement à la saisie des vœux </a:t>
            </a:r>
          </a:p>
          <a:p>
            <a:pPr>
              <a:buNone/>
            </a:pPr>
            <a:endParaRPr lang="fr-FR" sz="2100" dirty="0"/>
          </a:p>
          <a:p>
            <a:r>
              <a:rPr lang="fr-FR" sz="2100" b="1" dirty="0"/>
              <a:t>Secrétariat</a:t>
            </a:r>
            <a:r>
              <a:rPr lang="fr-FR" sz="2100" dirty="0"/>
              <a:t> : Au collège ou par téléphone, sur demande</a:t>
            </a:r>
          </a:p>
          <a:p>
            <a:endParaRPr lang="fr-FR" sz="2100" dirty="0"/>
          </a:p>
          <a:p>
            <a:r>
              <a:rPr lang="fr-FR" sz="2100" b="1" dirty="0"/>
              <a:t>Café des parents au collège </a:t>
            </a:r>
            <a:r>
              <a:rPr lang="fr-FR" sz="2100" dirty="0"/>
              <a:t>: Permanences de l’équipe en soirée :</a:t>
            </a:r>
          </a:p>
          <a:p>
            <a:r>
              <a:rPr lang="fr-FR" sz="2100" dirty="0"/>
              <a:t>le 11 Mai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70" y="302868"/>
            <a:ext cx="9624060" cy="551429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37451" algn="ctr">
              <a:spcBef>
                <a:spcPts val="100"/>
              </a:spcBef>
            </a:pPr>
            <a:r>
              <a:rPr sz="3500" spc="60" dirty="0"/>
              <a:t>Accompagnement</a:t>
            </a:r>
            <a:r>
              <a:rPr sz="3500" spc="-21" dirty="0"/>
              <a:t> </a:t>
            </a:r>
            <a:r>
              <a:rPr sz="3500"/>
              <a:t>des</a:t>
            </a:r>
            <a:r>
              <a:rPr sz="3500" spc="-21"/>
              <a:t> </a:t>
            </a:r>
            <a:r>
              <a:rPr sz="3500" spc="-86"/>
              <a:t>familles</a:t>
            </a:r>
            <a:r>
              <a:rPr lang="fr-FR" sz="3500" spc="-86" dirty="0"/>
              <a:t> 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808762" y="1473233"/>
            <a:ext cx="27114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30" dirty="0">
                <a:solidFill>
                  <a:srgbClr val="FDFFFF"/>
                </a:solidFill>
                <a:latin typeface="Verdana"/>
                <a:cs typeface="Verdana"/>
              </a:rPr>
              <a:t>17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Consulter l’équipe du CIO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1952625"/>
            <a:ext cx="9764092" cy="237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927100" y="5076825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Mme PERRENOT, psychologue Education nationale</a:t>
            </a:r>
          </a:p>
          <a:p>
            <a:pPr algn="ctr"/>
            <a:r>
              <a:rPr lang="fr-FR" b="1" dirty="0"/>
              <a:t>Au collège Coubertin</a:t>
            </a:r>
          </a:p>
          <a:p>
            <a:pPr algn="ctr"/>
            <a:r>
              <a:rPr lang="fr-FR" dirty="0"/>
              <a:t>Le lundi 13h30 – 17h30 </a:t>
            </a:r>
          </a:p>
          <a:p>
            <a:pPr algn="ctr"/>
            <a:r>
              <a:rPr lang="fr-FR" dirty="0"/>
              <a:t>Le mardi 9h – 15h30 </a:t>
            </a:r>
          </a:p>
          <a:p>
            <a:pPr algn="ctr"/>
            <a:r>
              <a:rPr lang="fr-FR" dirty="0"/>
              <a:t>Le mercredi (1/2) de 9h à 12h</a:t>
            </a:r>
          </a:p>
          <a:p>
            <a:pPr algn="ctr"/>
            <a:r>
              <a:rPr lang="fr-FR" b="1" dirty="0"/>
              <a:t>Au CIO</a:t>
            </a:r>
          </a:p>
          <a:p>
            <a:pPr algn="ctr"/>
            <a:r>
              <a:rPr lang="fr-FR" dirty="0"/>
              <a:t>le jeudi journée au CIO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3324225"/>
            <a:ext cx="9624060" cy="833682"/>
          </a:xfrm>
          <a:prstGeom prst="rect">
            <a:avLst/>
          </a:prstGeom>
        </p:spPr>
        <p:txBody>
          <a:bodyPr vert="horz" wrap="square" lIns="0" tIns="109311" rIns="0" bIns="0" rtlCol="0">
            <a:spAutoFit/>
          </a:bodyPr>
          <a:lstStyle/>
          <a:p>
            <a:pPr marL="40624" algn="ctr">
              <a:spcBef>
                <a:spcPts val="105"/>
              </a:spcBef>
            </a:pPr>
            <a:r>
              <a:rPr dirty="0"/>
              <a:t>Merci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90" dirty="0"/>
              <a:t> </a:t>
            </a:r>
            <a:r>
              <a:rPr spc="-114"/>
              <a:t>votre</a:t>
            </a:r>
            <a:r>
              <a:rPr spc="-86"/>
              <a:t> </a:t>
            </a:r>
            <a:r>
              <a:rPr spc="-105"/>
              <a:t>attention</a:t>
            </a:r>
            <a:r>
              <a:rPr lang="fr-FR" spc="-105" dirty="0"/>
              <a:t>  </a:t>
            </a:r>
            <a:endParaRPr spc="-105" dirty="0"/>
          </a:p>
        </p:txBody>
      </p:sp>
      <p:sp>
        <p:nvSpPr>
          <p:cNvPr id="4" name="object 4"/>
          <p:cNvSpPr txBox="1"/>
          <p:nvPr/>
        </p:nvSpPr>
        <p:spPr>
          <a:xfrm>
            <a:off x="808762" y="1473233"/>
            <a:ext cx="271145" cy="274433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700" spc="-130" dirty="0">
                <a:solidFill>
                  <a:srgbClr val="FDFFFF"/>
                </a:solidFill>
                <a:latin typeface="Verdana"/>
                <a:cs typeface="Verdana"/>
              </a:rPr>
              <a:t>18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Schéma des études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3450" y="1633538"/>
            <a:ext cx="8166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27686" y="0"/>
            <a:ext cx="7469807" cy="1085409"/>
            <a:chOff x="2763846" y="0"/>
            <a:chExt cx="6396355" cy="984250"/>
          </a:xfrm>
        </p:grpSpPr>
        <p:sp>
          <p:nvSpPr>
            <p:cNvPr id="3" name="object 3"/>
            <p:cNvSpPr/>
            <p:nvPr/>
          </p:nvSpPr>
          <p:spPr>
            <a:xfrm>
              <a:off x="2763837" y="0"/>
              <a:ext cx="4748530" cy="984250"/>
            </a:xfrm>
            <a:custGeom>
              <a:avLst/>
              <a:gdLst/>
              <a:ahLst/>
              <a:cxnLst/>
              <a:rect l="l" t="t" r="r" b="b"/>
              <a:pathLst>
                <a:path w="4748530" h="984250">
                  <a:moveTo>
                    <a:pt x="199720" y="0"/>
                  </a:moveTo>
                  <a:lnTo>
                    <a:pt x="173482" y="0"/>
                  </a:lnTo>
                  <a:lnTo>
                    <a:pt x="0" y="983945"/>
                  </a:lnTo>
                  <a:lnTo>
                    <a:pt x="26238" y="983945"/>
                  </a:lnTo>
                  <a:lnTo>
                    <a:pt x="199720" y="0"/>
                  </a:lnTo>
                  <a:close/>
                </a:path>
                <a:path w="4748530" h="984250">
                  <a:moveTo>
                    <a:pt x="264706" y="0"/>
                  </a:moveTo>
                  <a:lnTo>
                    <a:pt x="232206" y="0"/>
                  </a:lnTo>
                  <a:lnTo>
                    <a:pt x="58724" y="983945"/>
                  </a:lnTo>
                  <a:lnTo>
                    <a:pt x="91224" y="983945"/>
                  </a:lnTo>
                  <a:lnTo>
                    <a:pt x="264706" y="0"/>
                  </a:lnTo>
                  <a:close/>
                </a:path>
                <a:path w="4748530" h="984250">
                  <a:moveTo>
                    <a:pt x="329692" y="0"/>
                  </a:moveTo>
                  <a:lnTo>
                    <a:pt x="297205" y="0"/>
                  </a:lnTo>
                  <a:lnTo>
                    <a:pt x="123723" y="983945"/>
                  </a:lnTo>
                  <a:lnTo>
                    <a:pt x="156210" y="983945"/>
                  </a:lnTo>
                  <a:lnTo>
                    <a:pt x="329692" y="0"/>
                  </a:lnTo>
                  <a:close/>
                </a:path>
                <a:path w="4748530" h="984250">
                  <a:moveTo>
                    <a:pt x="394677" y="0"/>
                  </a:moveTo>
                  <a:lnTo>
                    <a:pt x="362178" y="0"/>
                  </a:lnTo>
                  <a:lnTo>
                    <a:pt x="188696" y="983945"/>
                  </a:lnTo>
                  <a:lnTo>
                    <a:pt x="221195" y="983945"/>
                  </a:lnTo>
                  <a:lnTo>
                    <a:pt x="394677" y="0"/>
                  </a:lnTo>
                  <a:close/>
                </a:path>
                <a:path w="4748530" h="984250">
                  <a:moveTo>
                    <a:pt x="459638" y="0"/>
                  </a:moveTo>
                  <a:lnTo>
                    <a:pt x="427151" y="0"/>
                  </a:lnTo>
                  <a:lnTo>
                    <a:pt x="253669" y="983945"/>
                  </a:lnTo>
                  <a:lnTo>
                    <a:pt x="286156" y="983945"/>
                  </a:lnTo>
                  <a:lnTo>
                    <a:pt x="459638" y="0"/>
                  </a:lnTo>
                  <a:close/>
                </a:path>
                <a:path w="4748530" h="984250">
                  <a:moveTo>
                    <a:pt x="524624" y="0"/>
                  </a:moveTo>
                  <a:lnTo>
                    <a:pt x="492137" y="0"/>
                  </a:lnTo>
                  <a:lnTo>
                    <a:pt x="318655" y="983945"/>
                  </a:lnTo>
                  <a:lnTo>
                    <a:pt x="351142" y="983945"/>
                  </a:lnTo>
                  <a:lnTo>
                    <a:pt x="524624" y="0"/>
                  </a:lnTo>
                  <a:close/>
                </a:path>
                <a:path w="4748530" h="984250">
                  <a:moveTo>
                    <a:pt x="589610" y="0"/>
                  </a:moveTo>
                  <a:lnTo>
                    <a:pt x="557123" y="0"/>
                  </a:lnTo>
                  <a:lnTo>
                    <a:pt x="383641" y="983945"/>
                  </a:lnTo>
                  <a:lnTo>
                    <a:pt x="416128" y="983945"/>
                  </a:lnTo>
                  <a:lnTo>
                    <a:pt x="589610" y="0"/>
                  </a:lnTo>
                  <a:close/>
                </a:path>
                <a:path w="4748530" h="984250">
                  <a:moveTo>
                    <a:pt x="654583" y="0"/>
                  </a:moveTo>
                  <a:lnTo>
                    <a:pt x="622109" y="0"/>
                  </a:lnTo>
                  <a:lnTo>
                    <a:pt x="448627" y="983945"/>
                  </a:lnTo>
                  <a:lnTo>
                    <a:pt x="481101" y="983945"/>
                  </a:lnTo>
                  <a:lnTo>
                    <a:pt x="654583" y="0"/>
                  </a:lnTo>
                  <a:close/>
                </a:path>
                <a:path w="4748530" h="984250">
                  <a:moveTo>
                    <a:pt x="719569" y="0"/>
                  </a:moveTo>
                  <a:lnTo>
                    <a:pt x="687070" y="0"/>
                  </a:lnTo>
                  <a:lnTo>
                    <a:pt x="513588" y="983945"/>
                  </a:lnTo>
                  <a:lnTo>
                    <a:pt x="546087" y="983945"/>
                  </a:lnTo>
                  <a:lnTo>
                    <a:pt x="719569" y="0"/>
                  </a:lnTo>
                  <a:close/>
                </a:path>
                <a:path w="4748530" h="984250">
                  <a:moveTo>
                    <a:pt x="784542" y="0"/>
                  </a:moveTo>
                  <a:lnTo>
                    <a:pt x="752055" y="0"/>
                  </a:lnTo>
                  <a:lnTo>
                    <a:pt x="578573" y="983945"/>
                  </a:lnTo>
                  <a:lnTo>
                    <a:pt x="611060" y="983945"/>
                  </a:lnTo>
                  <a:lnTo>
                    <a:pt x="784542" y="0"/>
                  </a:lnTo>
                  <a:close/>
                </a:path>
                <a:path w="4748530" h="984250">
                  <a:moveTo>
                    <a:pt x="849541" y="0"/>
                  </a:moveTo>
                  <a:lnTo>
                    <a:pt x="817041" y="0"/>
                  </a:lnTo>
                  <a:lnTo>
                    <a:pt x="643559" y="983945"/>
                  </a:lnTo>
                  <a:lnTo>
                    <a:pt x="676059" y="983945"/>
                  </a:lnTo>
                  <a:lnTo>
                    <a:pt x="849541" y="0"/>
                  </a:lnTo>
                  <a:close/>
                </a:path>
                <a:path w="4748530" h="984250">
                  <a:moveTo>
                    <a:pt x="914514" y="0"/>
                  </a:moveTo>
                  <a:lnTo>
                    <a:pt x="882015" y="0"/>
                  </a:lnTo>
                  <a:lnTo>
                    <a:pt x="708533" y="983945"/>
                  </a:lnTo>
                  <a:lnTo>
                    <a:pt x="741032" y="983945"/>
                  </a:lnTo>
                  <a:lnTo>
                    <a:pt x="914514" y="0"/>
                  </a:lnTo>
                  <a:close/>
                </a:path>
                <a:path w="4748530" h="984250">
                  <a:moveTo>
                    <a:pt x="979487" y="0"/>
                  </a:moveTo>
                  <a:lnTo>
                    <a:pt x="947000" y="0"/>
                  </a:lnTo>
                  <a:lnTo>
                    <a:pt x="773518" y="983945"/>
                  </a:lnTo>
                  <a:lnTo>
                    <a:pt x="806005" y="983945"/>
                  </a:lnTo>
                  <a:lnTo>
                    <a:pt x="979487" y="0"/>
                  </a:lnTo>
                  <a:close/>
                </a:path>
                <a:path w="4748530" h="984250">
                  <a:moveTo>
                    <a:pt x="1044486" y="0"/>
                  </a:moveTo>
                  <a:lnTo>
                    <a:pt x="1011974" y="0"/>
                  </a:lnTo>
                  <a:lnTo>
                    <a:pt x="838492" y="983945"/>
                  </a:lnTo>
                  <a:lnTo>
                    <a:pt x="871004" y="983945"/>
                  </a:lnTo>
                  <a:lnTo>
                    <a:pt x="1044486" y="0"/>
                  </a:lnTo>
                  <a:close/>
                </a:path>
                <a:path w="4748530" h="984250">
                  <a:moveTo>
                    <a:pt x="1109459" y="0"/>
                  </a:moveTo>
                  <a:lnTo>
                    <a:pt x="1076972" y="0"/>
                  </a:lnTo>
                  <a:lnTo>
                    <a:pt x="903490" y="983945"/>
                  </a:lnTo>
                  <a:lnTo>
                    <a:pt x="935977" y="983945"/>
                  </a:lnTo>
                  <a:lnTo>
                    <a:pt x="1109459" y="0"/>
                  </a:lnTo>
                  <a:close/>
                </a:path>
                <a:path w="4748530" h="984250">
                  <a:moveTo>
                    <a:pt x="1174432" y="0"/>
                  </a:moveTo>
                  <a:lnTo>
                    <a:pt x="1141933" y="0"/>
                  </a:lnTo>
                  <a:lnTo>
                    <a:pt x="968451" y="983945"/>
                  </a:lnTo>
                  <a:lnTo>
                    <a:pt x="1000950" y="983945"/>
                  </a:lnTo>
                  <a:lnTo>
                    <a:pt x="1174432" y="0"/>
                  </a:lnTo>
                  <a:close/>
                </a:path>
                <a:path w="4748530" h="984250">
                  <a:moveTo>
                    <a:pt x="1239418" y="0"/>
                  </a:moveTo>
                  <a:lnTo>
                    <a:pt x="1206931" y="0"/>
                  </a:lnTo>
                  <a:lnTo>
                    <a:pt x="1033449" y="983945"/>
                  </a:lnTo>
                  <a:lnTo>
                    <a:pt x="1065936" y="983945"/>
                  </a:lnTo>
                  <a:lnTo>
                    <a:pt x="1239418" y="0"/>
                  </a:lnTo>
                  <a:close/>
                </a:path>
                <a:path w="4748530" h="984250">
                  <a:moveTo>
                    <a:pt x="1304391" y="0"/>
                  </a:moveTo>
                  <a:lnTo>
                    <a:pt x="1271905" y="0"/>
                  </a:lnTo>
                  <a:lnTo>
                    <a:pt x="1098423" y="983945"/>
                  </a:lnTo>
                  <a:lnTo>
                    <a:pt x="1130909" y="983945"/>
                  </a:lnTo>
                  <a:lnTo>
                    <a:pt x="1304391" y="0"/>
                  </a:lnTo>
                  <a:close/>
                </a:path>
                <a:path w="4748530" h="984250">
                  <a:moveTo>
                    <a:pt x="1369377" y="0"/>
                  </a:moveTo>
                  <a:lnTo>
                    <a:pt x="1336890" y="0"/>
                  </a:lnTo>
                  <a:lnTo>
                    <a:pt x="1163408" y="983945"/>
                  </a:lnTo>
                  <a:lnTo>
                    <a:pt x="1195895" y="983945"/>
                  </a:lnTo>
                  <a:lnTo>
                    <a:pt x="1369377" y="0"/>
                  </a:lnTo>
                  <a:close/>
                </a:path>
                <a:path w="4748530" h="984250">
                  <a:moveTo>
                    <a:pt x="1434363" y="0"/>
                  </a:moveTo>
                  <a:lnTo>
                    <a:pt x="1401864" y="0"/>
                  </a:lnTo>
                  <a:lnTo>
                    <a:pt x="1228382" y="983945"/>
                  </a:lnTo>
                  <a:lnTo>
                    <a:pt x="1260881" y="983945"/>
                  </a:lnTo>
                  <a:lnTo>
                    <a:pt x="1434363" y="0"/>
                  </a:lnTo>
                  <a:close/>
                </a:path>
                <a:path w="4748530" h="984250">
                  <a:moveTo>
                    <a:pt x="1499336" y="0"/>
                  </a:moveTo>
                  <a:lnTo>
                    <a:pt x="1466837" y="0"/>
                  </a:lnTo>
                  <a:lnTo>
                    <a:pt x="1293355" y="983945"/>
                  </a:lnTo>
                  <a:lnTo>
                    <a:pt x="1325854" y="983945"/>
                  </a:lnTo>
                  <a:lnTo>
                    <a:pt x="1499336" y="0"/>
                  </a:lnTo>
                  <a:close/>
                </a:path>
                <a:path w="4748530" h="984250">
                  <a:moveTo>
                    <a:pt x="1564322" y="0"/>
                  </a:moveTo>
                  <a:lnTo>
                    <a:pt x="1531835" y="0"/>
                  </a:lnTo>
                  <a:lnTo>
                    <a:pt x="1358353" y="983945"/>
                  </a:lnTo>
                  <a:lnTo>
                    <a:pt x="1390840" y="983945"/>
                  </a:lnTo>
                  <a:lnTo>
                    <a:pt x="1564322" y="0"/>
                  </a:lnTo>
                  <a:close/>
                </a:path>
                <a:path w="4748530" h="984250">
                  <a:moveTo>
                    <a:pt x="1629308" y="0"/>
                  </a:moveTo>
                  <a:lnTo>
                    <a:pt x="1596809" y="0"/>
                  </a:lnTo>
                  <a:lnTo>
                    <a:pt x="1423327" y="983945"/>
                  </a:lnTo>
                  <a:lnTo>
                    <a:pt x="1455826" y="983945"/>
                  </a:lnTo>
                  <a:lnTo>
                    <a:pt x="1629308" y="0"/>
                  </a:lnTo>
                  <a:close/>
                </a:path>
                <a:path w="4748530" h="984250">
                  <a:moveTo>
                    <a:pt x="1694268" y="0"/>
                  </a:moveTo>
                  <a:lnTo>
                    <a:pt x="1661795" y="0"/>
                  </a:lnTo>
                  <a:lnTo>
                    <a:pt x="1488313" y="983945"/>
                  </a:lnTo>
                  <a:lnTo>
                    <a:pt x="1520786" y="983945"/>
                  </a:lnTo>
                  <a:lnTo>
                    <a:pt x="1694268" y="0"/>
                  </a:lnTo>
                  <a:close/>
                </a:path>
                <a:path w="4748530" h="984250">
                  <a:moveTo>
                    <a:pt x="1759267" y="0"/>
                  </a:moveTo>
                  <a:lnTo>
                    <a:pt x="1726768" y="0"/>
                  </a:lnTo>
                  <a:lnTo>
                    <a:pt x="1553286" y="983945"/>
                  </a:lnTo>
                  <a:lnTo>
                    <a:pt x="1585785" y="983945"/>
                  </a:lnTo>
                  <a:lnTo>
                    <a:pt x="1759267" y="0"/>
                  </a:lnTo>
                  <a:close/>
                </a:path>
                <a:path w="4748530" h="984250">
                  <a:moveTo>
                    <a:pt x="1824240" y="0"/>
                  </a:moveTo>
                  <a:lnTo>
                    <a:pt x="1791741" y="0"/>
                  </a:lnTo>
                  <a:lnTo>
                    <a:pt x="1618259" y="983945"/>
                  </a:lnTo>
                  <a:lnTo>
                    <a:pt x="1650758" y="983945"/>
                  </a:lnTo>
                  <a:lnTo>
                    <a:pt x="1824240" y="0"/>
                  </a:lnTo>
                  <a:close/>
                </a:path>
                <a:path w="4748530" h="984250">
                  <a:moveTo>
                    <a:pt x="1889239" y="0"/>
                  </a:moveTo>
                  <a:lnTo>
                    <a:pt x="1856740" y="0"/>
                  </a:lnTo>
                  <a:lnTo>
                    <a:pt x="1683258" y="983945"/>
                  </a:lnTo>
                  <a:lnTo>
                    <a:pt x="1715757" y="983945"/>
                  </a:lnTo>
                  <a:lnTo>
                    <a:pt x="1889239" y="0"/>
                  </a:lnTo>
                  <a:close/>
                </a:path>
                <a:path w="4748530" h="984250">
                  <a:moveTo>
                    <a:pt x="1954212" y="0"/>
                  </a:moveTo>
                  <a:lnTo>
                    <a:pt x="1921700" y="0"/>
                  </a:lnTo>
                  <a:lnTo>
                    <a:pt x="1748218" y="983945"/>
                  </a:lnTo>
                  <a:lnTo>
                    <a:pt x="1780730" y="983945"/>
                  </a:lnTo>
                  <a:lnTo>
                    <a:pt x="1954212" y="0"/>
                  </a:lnTo>
                  <a:close/>
                </a:path>
                <a:path w="4748530" h="984250">
                  <a:moveTo>
                    <a:pt x="2019185" y="0"/>
                  </a:moveTo>
                  <a:lnTo>
                    <a:pt x="1986699" y="0"/>
                  </a:lnTo>
                  <a:lnTo>
                    <a:pt x="1813217" y="983945"/>
                  </a:lnTo>
                  <a:lnTo>
                    <a:pt x="1845703" y="983945"/>
                  </a:lnTo>
                  <a:lnTo>
                    <a:pt x="2019185" y="0"/>
                  </a:lnTo>
                  <a:close/>
                </a:path>
                <a:path w="4748530" h="984250">
                  <a:moveTo>
                    <a:pt x="2084158" y="0"/>
                  </a:moveTo>
                  <a:lnTo>
                    <a:pt x="2051672" y="0"/>
                  </a:lnTo>
                  <a:lnTo>
                    <a:pt x="1878190" y="983945"/>
                  </a:lnTo>
                  <a:lnTo>
                    <a:pt x="1910676" y="983945"/>
                  </a:lnTo>
                  <a:lnTo>
                    <a:pt x="2084158" y="0"/>
                  </a:lnTo>
                  <a:close/>
                </a:path>
                <a:path w="4748530" h="984250">
                  <a:moveTo>
                    <a:pt x="2149132" y="0"/>
                  </a:moveTo>
                  <a:lnTo>
                    <a:pt x="2116645" y="0"/>
                  </a:lnTo>
                  <a:lnTo>
                    <a:pt x="1943163" y="983945"/>
                  </a:lnTo>
                  <a:lnTo>
                    <a:pt x="1975650" y="983945"/>
                  </a:lnTo>
                  <a:lnTo>
                    <a:pt x="2149132" y="0"/>
                  </a:lnTo>
                  <a:close/>
                </a:path>
                <a:path w="4748530" h="984250">
                  <a:moveTo>
                    <a:pt x="2214118" y="0"/>
                  </a:moveTo>
                  <a:lnTo>
                    <a:pt x="2181631" y="0"/>
                  </a:lnTo>
                  <a:lnTo>
                    <a:pt x="2008149" y="983945"/>
                  </a:lnTo>
                  <a:lnTo>
                    <a:pt x="2040636" y="983945"/>
                  </a:lnTo>
                  <a:lnTo>
                    <a:pt x="2214118" y="0"/>
                  </a:lnTo>
                  <a:close/>
                </a:path>
                <a:path w="4748530" h="984250">
                  <a:moveTo>
                    <a:pt x="2279104" y="0"/>
                  </a:moveTo>
                  <a:lnTo>
                    <a:pt x="2246604" y="0"/>
                  </a:lnTo>
                  <a:lnTo>
                    <a:pt x="2073122" y="983945"/>
                  </a:lnTo>
                  <a:lnTo>
                    <a:pt x="2105622" y="983945"/>
                  </a:lnTo>
                  <a:lnTo>
                    <a:pt x="2279104" y="0"/>
                  </a:lnTo>
                  <a:close/>
                </a:path>
                <a:path w="4748530" h="984250">
                  <a:moveTo>
                    <a:pt x="2344077" y="0"/>
                  </a:moveTo>
                  <a:lnTo>
                    <a:pt x="2311590" y="0"/>
                  </a:lnTo>
                  <a:lnTo>
                    <a:pt x="2138108" y="983945"/>
                  </a:lnTo>
                  <a:lnTo>
                    <a:pt x="2170595" y="983945"/>
                  </a:lnTo>
                  <a:lnTo>
                    <a:pt x="2344077" y="0"/>
                  </a:lnTo>
                  <a:close/>
                </a:path>
                <a:path w="4748530" h="984250">
                  <a:moveTo>
                    <a:pt x="2409075" y="0"/>
                  </a:moveTo>
                  <a:lnTo>
                    <a:pt x="2376563" y="0"/>
                  </a:lnTo>
                  <a:lnTo>
                    <a:pt x="2203081" y="983945"/>
                  </a:lnTo>
                  <a:lnTo>
                    <a:pt x="2235593" y="983945"/>
                  </a:lnTo>
                  <a:lnTo>
                    <a:pt x="2409075" y="0"/>
                  </a:lnTo>
                  <a:close/>
                </a:path>
                <a:path w="4748530" h="984250">
                  <a:moveTo>
                    <a:pt x="2474049" y="0"/>
                  </a:moveTo>
                  <a:lnTo>
                    <a:pt x="2441549" y="0"/>
                  </a:lnTo>
                  <a:lnTo>
                    <a:pt x="2268067" y="983945"/>
                  </a:lnTo>
                  <a:lnTo>
                    <a:pt x="2300567" y="983945"/>
                  </a:lnTo>
                  <a:lnTo>
                    <a:pt x="2474049" y="0"/>
                  </a:lnTo>
                  <a:close/>
                </a:path>
                <a:path w="4748530" h="984250">
                  <a:moveTo>
                    <a:pt x="2539034" y="0"/>
                  </a:moveTo>
                  <a:lnTo>
                    <a:pt x="2506548" y="0"/>
                  </a:lnTo>
                  <a:lnTo>
                    <a:pt x="2333066" y="983945"/>
                  </a:lnTo>
                  <a:lnTo>
                    <a:pt x="2365552" y="983945"/>
                  </a:lnTo>
                  <a:lnTo>
                    <a:pt x="2539034" y="0"/>
                  </a:lnTo>
                  <a:close/>
                </a:path>
                <a:path w="4748530" h="984250">
                  <a:moveTo>
                    <a:pt x="2604008" y="0"/>
                  </a:moveTo>
                  <a:lnTo>
                    <a:pt x="2571508" y="0"/>
                  </a:lnTo>
                  <a:lnTo>
                    <a:pt x="2398026" y="983945"/>
                  </a:lnTo>
                  <a:lnTo>
                    <a:pt x="2430526" y="983945"/>
                  </a:lnTo>
                  <a:lnTo>
                    <a:pt x="2604008" y="0"/>
                  </a:lnTo>
                  <a:close/>
                </a:path>
                <a:path w="4748530" h="984250">
                  <a:moveTo>
                    <a:pt x="2668994" y="0"/>
                  </a:moveTo>
                  <a:lnTo>
                    <a:pt x="2636494" y="0"/>
                  </a:lnTo>
                  <a:lnTo>
                    <a:pt x="2463012" y="983945"/>
                  </a:lnTo>
                  <a:lnTo>
                    <a:pt x="2495512" y="983945"/>
                  </a:lnTo>
                  <a:lnTo>
                    <a:pt x="2668994" y="0"/>
                  </a:lnTo>
                  <a:close/>
                </a:path>
                <a:path w="4748530" h="984250">
                  <a:moveTo>
                    <a:pt x="2733967" y="0"/>
                  </a:moveTo>
                  <a:lnTo>
                    <a:pt x="2701480" y="0"/>
                  </a:lnTo>
                  <a:lnTo>
                    <a:pt x="2527998" y="983945"/>
                  </a:lnTo>
                  <a:lnTo>
                    <a:pt x="2560485" y="983945"/>
                  </a:lnTo>
                  <a:lnTo>
                    <a:pt x="2733967" y="0"/>
                  </a:lnTo>
                  <a:close/>
                </a:path>
                <a:path w="4748530" h="984250">
                  <a:moveTo>
                    <a:pt x="2798953" y="0"/>
                  </a:moveTo>
                  <a:lnTo>
                    <a:pt x="2766466" y="0"/>
                  </a:lnTo>
                  <a:lnTo>
                    <a:pt x="2592984" y="983945"/>
                  </a:lnTo>
                  <a:lnTo>
                    <a:pt x="2625471" y="983945"/>
                  </a:lnTo>
                  <a:lnTo>
                    <a:pt x="2798953" y="0"/>
                  </a:lnTo>
                  <a:close/>
                </a:path>
                <a:path w="4748530" h="984250">
                  <a:moveTo>
                    <a:pt x="2863926" y="0"/>
                  </a:moveTo>
                  <a:lnTo>
                    <a:pt x="2831427" y="0"/>
                  </a:lnTo>
                  <a:lnTo>
                    <a:pt x="2657945" y="983945"/>
                  </a:lnTo>
                  <a:lnTo>
                    <a:pt x="2690444" y="983945"/>
                  </a:lnTo>
                  <a:lnTo>
                    <a:pt x="2863926" y="0"/>
                  </a:lnTo>
                  <a:close/>
                </a:path>
                <a:path w="4748530" h="984250">
                  <a:moveTo>
                    <a:pt x="2928912" y="0"/>
                  </a:moveTo>
                  <a:lnTo>
                    <a:pt x="2896425" y="0"/>
                  </a:lnTo>
                  <a:lnTo>
                    <a:pt x="2722943" y="983945"/>
                  </a:lnTo>
                  <a:lnTo>
                    <a:pt x="2755430" y="983945"/>
                  </a:lnTo>
                  <a:lnTo>
                    <a:pt x="2928912" y="0"/>
                  </a:lnTo>
                  <a:close/>
                </a:path>
                <a:path w="4748530" h="984250">
                  <a:moveTo>
                    <a:pt x="2993885" y="0"/>
                  </a:moveTo>
                  <a:lnTo>
                    <a:pt x="2961398" y="0"/>
                  </a:lnTo>
                  <a:lnTo>
                    <a:pt x="2787916" y="983945"/>
                  </a:lnTo>
                  <a:lnTo>
                    <a:pt x="2820403" y="983945"/>
                  </a:lnTo>
                  <a:lnTo>
                    <a:pt x="2993885" y="0"/>
                  </a:lnTo>
                  <a:close/>
                </a:path>
                <a:path w="4748530" h="984250">
                  <a:moveTo>
                    <a:pt x="3058871" y="0"/>
                  </a:moveTo>
                  <a:lnTo>
                    <a:pt x="3026384" y="0"/>
                  </a:lnTo>
                  <a:lnTo>
                    <a:pt x="2852902" y="983945"/>
                  </a:lnTo>
                  <a:lnTo>
                    <a:pt x="2885389" y="983945"/>
                  </a:lnTo>
                  <a:lnTo>
                    <a:pt x="3058871" y="0"/>
                  </a:lnTo>
                  <a:close/>
                </a:path>
                <a:path w="4748530" h="984250">
                  <a:moveTo>
                    <a:pt x="3123857" y="0"/>
                  </a:moveTo>
                  <a:lnTo>
                    <a:pt x="3091357" y="0"/>
                  </a:lnTo>
                  <a:lnTo>
                    <a:pt x="2917875" y="983945"/>
                  </a:lnTo>
                  <a:lnTo>
                    <a:pt x="2950375" y="983945"/>
                  </a:lnTo>
                  <a:lnTo>
                    <a:pt x="3123857" y="0"/>
                  </a:lnTo>
                  <a:close/>
                </a:path>
                <a:path w="4748530" h="984250">
                  <a:moveTo>
                    <a:pt x="3188830" y="0"/>
                  </a:moveTo>
                  <a:lnTo>
                    <a:pt x="3156331" y="0"/>
                  </a:lnTo>
                  <a:lnTo>
                    <a:pt x="2982849" y="983945"/>
                  </a:lnTo>
                  <a:lnTo>
                    <a:pt x="3015348" y="983945"/>
                  </a:lnTo>
                  <a:lnTo>
                    <a:pt x="3188830" y="0"/>
                  </a:lnTo>
                  <a:close/>
                </a:path>
                <a:path w="4748530" h="984250">
                  <a:moveTo>
                    <a:pt x="3253803" y="0"/>
                  </a:moveTo>
                  <a:lnTo>
                    <a:pt x="3221329" y="0"/>
                  </a:lnTo>
                  <a:lnTo>
                    <a:pt x="3047847" y="983945"/>
                  </a:lnTo>
                  <a:lnTo>
                    <a:pt x="3080321" y="983945"/>
                  </a:lnTo>
                  <a:lnTo>
                    <a:pt x="3253803" y="0"/>
                  </a:lnTo>
                  <a:close/>
                </a:path>
                <a:path w="4748530" h="984250">
                  <a:moveTo>
                    <a:pt x="3318802" y="0"/>
                  </a:moveTo>
                  <a:lnTo>
                    <a:pt x="3286302" y="0"/>
                  </a:lnTo>
                  <a:lnTo>
                    <a:pt x="3112820" y="983945"/>
                  </a:lnTo>
                  <a:lnTo>
                    <a:pt x="3145320" y="983945"/>
                  </a:lnTo>
                  <a:lnTo>
                    <a:pt x="3318802" y="0"/>
                  </a:lnTo>
                  <a:close/>
                </a:path>
                <a:path w="4748530" h="984250">
                  <a:moveTo>
                    <a:pt x="3383775" y="0"/>
                  </a:moveTo>
                  <a:lnTo>
                    <a:pt x="3351288" y="0"/>
                  </a:lnTo>
                  <a:lnTo>
                    <a:pt x="3177806" y="983945"/>
                  </a:lnTo>
                  <a:lnTo>
                    <a:pt x="3210293" y="983945"/>
                  </a:lnTo>
                  <a:lnTo>
                    <a:pt x="3383775" y="0"/>
                  </a:lnTo>
                  <a:close/>
                </a:path>
                <a:path w="4748530" h="984250">
                  <a:moveTo>
                    <a:pt x="3448761" y="0"/>
                  </a:moveTo>
                  <a:lnTo>
                    <a:pt x="3416262" y="0"/>
                  </a:lnTo>
                  <a:lnTo>
                    <a:pt x="3242780" y="983945"/>
                  </a:lnTo>
                  <a:lnTo>
                    <a:pt x="3275279" y="983945"/>
                  </a:lnTo>
                  <a:lnTo>
                    <a:pt x="3448761" y="0"/>
                  </a:lnTo>
                  <a:close/>
                </a:path>
                <a:path w="4748530" h="984250">
                  <a:moveTo>
                    <a:pt x="3513734" y="0"/>
                  </a:moveTo>
                  <a:lnTo>
                    <a:pt x="3481222" y="0"/>
                  </a:lnTo>
                  <a:lnTo>
                    <a:pt x="3307740" y="983945"/>
                  </a:lnTo>
                  <a:lnTo>
                    <a:pt x="3340252" y="983945"/>
                  </a:lnTo>
                  <a:lnTo>
                    <a:pt x="3513734" y="0"/>
                  </a:lnTo>
                  <a:close/>
                </a:path>
                <a:path w="4748530" h="984250">
                  <a:moveTo>
                    <a:pt x="3578707" y="0"/>
                  </a:moveTo>
                  <a:lnTo>
                    <a:pt x="3546233" y="0"/>
                  </a:lnTo>
                  <a:lnTo>
                    <a:pt x="3372751" y="983945"/>
                  </a:lnTo>
                  <a:lnTo>
                    <a:pt x="3405238" y="983945"/>
                  </a:lnTo>
                  <a:lnTo>
                    <a:pt x="3578707" y="0"/>
                  </a:lnTo>
                  <a:close/>
                </a:path>
                <a:path w="4748530" h="984250">
                  <a:moveTo>
                    <a:pt x="3643693" y="0"/>
                  </a:moveTo>
                  <a:lnTo>
                    <a:pt x="3611194" y="0"/>
                  </a:lnTo>
                  <a:lnTo>
                    <a:pt x="3437712" y="983945"/>
                  </a:lnTo>
                  <a:lnTo>
                    <a:pt x="3470211" y="983945"/>
                  </a:lnTo>
                  <a:lnTo>
                    <a:pt x="3643693" y="0"/>
                  </a:lnTo>
                  <a:close/>
                </a:path>
                <a:path w="4748530" h="984250">
                  <a:moveTo>
                    <a:pt x="3708679" y="0"/>
                  </a:moveTo>
                  <a:lnTo>
                    <a:pt x="3676180" y="0"/>
                  </a:lnTo>
                  <a:lnTo>
                    <a:pt x="3502698" y="983945"/>
                  </a:lnTo>
                  <a:lnTo>
                    <a:pt x="3535197" y="983945"/>
                  </a:lnTo>
                  <a:lnTo>
                    <a:pt x="3708679" y="0"/>
                  </a:lnTo>
                  <a:close/>
                </a:path>
                <a:path w="4748530" h="984250">
                  <a:moveTo>
                    <a:pt x="3773652" y="0"/>
                  </a:moveTo>
                  <a:lnTo>
                    <a:pt x="3741166" y="0"/>
                  </a:lnTo>
                  <a:lnTo>
                    <a:pt x="3567684" y="983945"/>
                  </a:lnTo>
                  <a:lnTo>
                    <a:pt x="3600170" y="983945"/>
                  </a:lnTo>
                  <a:lnTo>
                    <a:pt x="3773652" y="0"/>
                  </a:lnTo>
                  <a:close/>
                </a:path>
                <a:path w="4748530" h="984250">
                  <a:moveTo>
                    <a:pt x="3838638" y="0"/>
                  </a:moveTo>
                  <a:lnTo>
                    <a:pt x="3806139" y="0"/>
                  </a:lnTo>
                  <a:lnTo>
                    <a:pt x="3632657" y="983945"/>
                  </a:lnTo>
                  <a:lnTo>
                    <a:pt x="3665156" y="983945"/>
                  </a:lnTo>
                  <a:lnTo>
                    <a:pt x="3838638" y="0"/>
                  </a:lnTo>
                  <a:close/>
                </a:path>
                <a:path w="4748530" h="984250">
                  <a:moveTo>
                    <a:pt x="3903611" y="0"/>
                  </a:moveTo>
                  <a:lnTo>
                    <a:pt x="3871137" y="0"/>
                  </a:lnTo>
                  <a:lnTo>
                    <a:pt x="3697655" y="983945"/>
                  </a:lnTo>
                  <a:lnTo>
                    <a:pt x="3730129" y="983945"/>
                  </a:lnTo>
                  <a:lnTo>
                    <a:pt x="3903611" y="0"/>
                  </a:lnTo>
                  <a:close/>
                </a:path>
                <a:path w="4748530" h="984250">
                  <a:moveTo>
                    <a:pt x="3968597" y="0"/>
                  </a:moveTo>
                  <a:lnTo>
                    <a:pt x="3936098" y="0"/>
                  </a:lnTo>
                  <a:lnTo>
                    <a:pt x="3762616" y="983945"/>
                  </a:lnTo>
                  <a:lnTo>
                    <a:pt x="3795115" y="983945"/>
                  </a:lnTo>
                  <a:lnTo>
                    <a:pt x="3968597" y="0"/>
                  </a:lnTo>
                  <a:close/>
                </a:path>
                <a:path w="4748530" h="984250">
                  <a:moveTo>
                    <a:pt x="4033570" y="0"/>
                  </a:moveTo>
                  <a:lnTo>
                    <a:pt x="4001084" y="0"/>
                  </a:lnTo>
                  <a:lnTo>
                    <a:pt x="3827602" y="983945"/>
                  </a:lnTo>
                  <a:lnTo>
                    <a:pt x="3860088" y="983945"/>
                  </a:lnTo>
                  <a:lnTo>
                    <a:pt x="4033570" y="0"/>
                  </a:lnTo>
                  <a:close/>
                </a:path>
                <a:path w="4748530" h="984250">
                  <a:moveTo>
                    <a:pt x="4098556" y="0"/>
                  </a:moveTo>
                  <a:lnTo>
                    <a:pt x="4066070" y="0"/>
                  </a:lnTo>
                  <a:lnTo>
                    <a:pt x="3892588" y="983945"/>
                  </a:lnTo>
                  <a:lnTo>
                    <a:pt x="3925074" y="983945"/>
                  </a:lnTo>
                  <a:lnTo>
                    <a:pt x="4098556" y="0"/>
                  </a:lnTo>
                  <a:close/>
                </a:path>
                <a:path w="4748530" h="984250">
                  <a:moveTo>
                    <a:pt x="4163542" y="0"/>
                  </a:moveTo>
                  <a:lnTo>
                    <a:pt x="4131043" y="0"/>
                  </a:lnTo>
                  <a:lnTo>
                    <a:pt x="3957561" y="983945"/>
                  </a:lnTo>
                  <a:lnTo>
                    <a:pt x="3990060" y="983945"/>
                  </a:lnTo>
                  <a:lnTo>
                    <a:pt x="4163542" y="0"/>
                  </a:lnTo>
                  <a:close/>
                </a:path>
                <a:path w="4748530" h="984250">
                  <a:moveTo>
                    <a:pt x="4228528" y="0"/>
                  </a:moveTo>
                  <a:lnTo>
                    <a:pt x="4196029" y="0"/>
                  </a:lnTo>
                  <a:lnTo>
                    <a:pt x="4022547" y="983945"/>
                  </a:lnTo>
                  <a:lnTo>
                    <a:pt x="4055046" y="983945"/>
                  </a:lnTo>
                  <a:lnTo>
                    <a:pt x="4228528" y="0"/>
                  </a:lnTo>
                  <a:close/>
                </a:path>
                <a:path w="4748530" h="984250">
                  <a:moveTo>
                    <a:pt x="4293489" y="0"/>
                  </a:moveTo>
                  <a:lnTo>
                    <a:pt x="4261015" y="0"/>
                  </a:lnTo>
                  <a:lnTo>
                    <a:pt x="4087533" y="983945"/>
                  </a:lnTo>
                  <a:lnTo>
                    <a:pt x="4120019" y="983945"/>
                  </a:lnTo>
                  <a:lnTo>
                    <a:pt x="4293489" y="0"/>
                  </a:lnTo>
                  <a:close/>
                </a:path>
                <a:path w="4748530" h="984250">
                  <a:moveTo>
                    <a:pt x="4358475" y="0"/>
                  </a:moveTo>
                  <a:lnTo>
                    <a:pt x="4325988" y="0"/>
                  </a:lnTo>
                  <a:lnTo>
                    <a:pt x="4152506" y="983945"/>
                  </a:lnTo>
                  <a:lnTo>
                    <a:pt x="4184993" y="983945"/>
                  </a:lnTo>
                  <a:lnTo>
                    <a:pt x="4358475" y="0"/>
                  </a:lnTo>
                  <a:close/>
                </a:path>
                <a:path w="4748530" h="984250">
                  <a:moveTo>
                    <a:pt x="4423461" y="0"/>
                  </a:moveTo>
                  <a:lnTo>
                    <a:pt x="4390974" y="0"/>
                  </a:lnTo>
                  <a:lnTo>
                    <a:pt x="4217492" y="983945"/>
                  </a:lnTo>
                  <a:lnTo>
                    <a:pt x="4249979" y="983945"/>
                  </a:lnTo>
                  <a:lnTo>
                    <a:pt x="4423461" y="0"/>
                  </a:lnTo>
                  <a:close/>
                </a:path>
                <a:path w="4748530" h="984250">
                  <a:moveTo>
                    <a:pt x="4488446" y="0"/>
                  </a:moveTo>
                  <a:lnTo>
                    <a:pt x="4455960" y="0"/>
                  </a:lnTo>
                  <a:lnTo>
                    <a:pt x="4282478" y="983945"/>
                  </a:lnTo>
                  <a:lnTo>
                    <a:pt x="4314964" y="983945"/>
                  </a:lnTo>
                  <a:lnTo>
                    <a:pt x="4488446" y="0"/>
                  </a:lnTo>
                  <a:close/>
                </a:path>
                <a:path w="4748530" h="984250">
                  <a:moveTo>
                    <a:pt x="4553420" y="0"/>
                  </a:moveTo>
                  <a:lnTo>
                    <a:pt x="4520933" y="0"/>
                  </a:lnTo>
                  <a:lnTo>
                    <a:pt x="4347451" y="983945"/>
                  </a:lnTo>
                  <a:lnTo>
                    <a:pt x="4379938" y="983945"/>
                  </a:lnTo>
                  <a:lnTo>
                    <a:pt x="4553420" y="0"/>
                  </a:lnTo>
                  <a:close/>
                </a:path>
                <a:path w="4748530" h="984250">
                  <a:moveTo>
                    <a:pt x="4618393" y="0"/>
                  </a:moveTo>
                  <a:lnTo>
                    <a:pt x="4585906" y="0"/>
                  </a:lnTo>
                  <a:lnTo>
                    <a:pt x="4412424" y="983945"/>
                  </a:lnTo>
                  <a:lnTo>
                    <a:pt x="4444911" y="983945"/>
                  </a:lnTo>
                  <a:lnTo>
                    <a:pt x="4618393" y="0"/>
                  </a:lnTo>
                  <a:close/>
                </a:path>
                <a:path w="4748530" h="984250">
                  <a:moveTo>
                    <a:pt x="4683391" y="0"/>
                  </a:moveTo>
                  <a:lnTo>
                    <a:pt x="4650892" y="0"/>
                  </a:lnTo>
                  <a:lnTo>
                    <a:pt x="4477410" y="983945"/>
                  </a:lnTo>
                  <a:lnTo>
                    <a:pt x="4509909" y="983945"/>
                  </a:lnTo>
                  <a:lnTo>
                    <a:pt x="4683391" y="0"/>
                  </a:lnTo>
                  <a:close/>
                </a:path>
                <a:path w="4748530" h="984250">
                  <a:moveTo>
                    <a:pt x="4748352" y="0"/>
                  </a:moveTo>
                  <a:lnTo>
                    <a:pt x="4715865" y="0"/>
                  </a:lnTo>
                  <a:lnTo>
                    <a:pt x="4542383" y="983945"/>
                  </a:lnTo>
                  <a:lnTo>
                    <a:pt x="4574870" y="983945"/>
                  </a:lnTo>
                  <a:lnTo>
                    <a:pt x="4748352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06221" y="0"/>
              <a:ext cx="1854200" cy="984250"/>
            </a:xfrm>
            <a:custGeom>
              <a:avLst/>
              <a:gdLst/>
              <a:ahLst/>
              <a:cxnLst/>
              <a:rect l="l" t="t" r="r" b="b"/>
              <a:pathLst>
                <a:path w="1854200" h="984250">
                  <a:moveTo>
                    <a:pt x="205968" y="0"/>
                  </a:moveTo>
                  <a:lnTo>
                    <a:pt x="173482" y="0"/>
                  </a:lnTo>
                  <a:lnTo>
                    <a:pt x="0" y="983945"/>
                  </a:lnTo>
                  <a:lnTo>
                    <a:pt x="32486" y="983945"/>
                  </a:lnTo>
                  <a:lnTo>
                    <a:pt x="205968" y="0"/>
                  </a:lnTo>
                  <a:close/>
                </a:path>
                <a:path w="1854200" h="984250">
                  <a:moveTo>
                    <a:pt x="270954" y="0"/>
                  </a:moveTo>
                  <a:lnTo>
                    <a:pt x="238467" y="0"/>
                  </a:lnTo>
                  <a:lnTo>
                    <a:pt x="64985" y="983945"/>
                  </a:lnTo>
                  <a:lnTo>
                    <a:pt x="97472" y="983945"/>
                  </a:lnTo>
                  <a:lnTo>
                    <a:pt x="270954" y="0"/>
                  </a:lnTo>
                  <a:close/>
                </a:path>
                <a:path w="1854200" h="984250">
                  <a:moveTo>
                    <a:pt x="335940" y="0"/>
                  </a:moveTo>
                  <a:lnTo>
                    <a:pt x="303441" y="0"/>
                  </a:lnTo>
                  <a:lnTo>
                    <a:pt x="129959" y="983945"/>
                  </a:lnTo>
                  <a:lnTo>
                    <a:pt x="162458" y="983945"/>
                  </a:lnTo>
                  <a:lnTo>
                    <a:pt x="335940" y="0"/>
                  </a:lnTo>
                  <a:close/>
                </a:path>
                <a:path w="1854200" h="984250">
                  <a:moveTo>
                    <a:pt x="400913" y="0"/>
                  </a:moveTo>
                  <a:lnTo>
                    <a:pt x="368439" y="0"/>
                  </a:lnTo>
                  <a:lnTo>
                    <a:pt x="194957" y="983945"/>
                  </a:lnTo>
                  <a:lnTo>
                    <a:pt x="227431" y="983945"/>
                  </a:lnTo>
                  <a:lnTo>
                    <a:pt x="400913" y="0"/>
                  </a:lnTo>
                  <a:close/>
                </a:path>
                <a:path w="1854200" h="984250">
                  <a:moveTo>
                    <a:pt x="465899" y="0"/>
                  </a:moveTo>
                  <a:lnTo>
                    <a:pt x="433412" y="0"/>
                  </a:lnTo>
                  <a:lnTo>
                    <a:pt x="259930" y="983945"/>
                  </a:lnTo>
                  <a:lnTo>
                    <a:pt x="292417" y="983945"/>
                  </a:lnTo>
                  <a:lnTo>
                    <a:pt x="465899" y="0"/>
                  </a:lnTo>
                  <a:close/>
                </a:path>
                <a:path w="1854200" h="984250">
                  <a:moveTo>
                    <a:pt x="530885" y="0"/>
                  </a:moveTo>
                  <a:lnTo>
                    <a:pt x="498386" y="0"/>
                  </a:lnTo>
                  <a:lnTo>
                    <a:pt x="324904" y="983945"/>
                  </a:lnTo>
                  <a:lnTo>
                    <a:pt x="357403" y="983945"/>
                  </a:lnTo>
                  <a:lnTo>
                    <a:pt x="530885" y="0"/>
                  </a:lnTo>
                  <a:close/>
                </a:path>
                <a:path w="1854200" h="984250">
                  <a:moveTo>
                    <a:pt x="595871" y="0"/>
                  </a:moveTo>
                  <a:lnTo>
                    <a:pt x="563384" y="0"/>
                  </a:lnTo>
                  <a:lnTo>
                    <a:pt x="389902" y="983945"/>
                  </a:lnTo>
                  <a:lnTo>
                    <a:pt x="422389" y="983945"/>
                  </a:lnTo>
                  <a:lnTo>
                    <a:pt x="595871" y="0"/>
                  </a:lnTo>
                  <a:close/>
                </a:path>
                <a:path w="1854200" h="984250">
                  <a:moveTo>
                    <a:pt x="660844" y="0"/>
                  </a:moveTo>
                  <a:lnTo>
                    <a:pt x="628345" y="0"/>
                  </a:lnTo>
                  <a:lnTo>
                    <a:pt x="454863" y="983945"/>
                  </a:lnTo>
                  <a:lnTo>
                    <a:pt x="487362" y="983945"/>
                  </a:lnTo>
                  <a:lnTo>
                    <a:pt x="660844" y="0"/>
                  </a:lnTo>
                  <a:close/>
                </a:path>
                <a:path w="1854200" h="984250">
                  <a:moveTo>
                    <a:pt x="725817" y="0"/>
                  </a:moveTo>
                  <a:lnTo>
                    <a:pt x="693331" y="0"/>
                  </a:lnTo>
                  <a:lnTo>
                    <a:pt x="519849" y="983945"/>
                  </a:lnTo>
                  <a:lnTo>
                    <a:pt x="552335" y="983945"/>
                  </a:lnTo>
                  <a:lnTo>
                    <a:pt x="725817" y="0"/>
                  </a:lnTo>
                  <a:close/>
                </a:path>
                <a:path w="1854200" h="984250">
                  <a:moveTo>
                    <a:pt x="790803" y="0"/>
                  </a:moveTo>
                  <a:lnTo>
                    <a:pt x="758304" y="0"/>
                  </a:lnTo>
                  <a:lnTo>
                    <a:pt x="584822" y="983945"/>
                  </a:lnTo>
                  <a:lnTo>
                    <a:pt x="617321" y="983945"/>
                  </a:lnTo>
                  <a:lnTo>
                    <a:pt x="790803" y="0"/>
                  </a:lnTo>
                  <a:close/>
                </a:path>
                <a:path w="1854200" h="984250">
                  <a:moveTo>
                    <a:pt x="855789" y="0"/>
                  </a:moveTo>
                  <a:lnTo>
                    <a:pt x="823302" y="0"/>
                  </a:lnTo>
                  <a:lnTo>
                    <a:pt x="649820" y="983945"/>
                  </a:lnTo>
                  <a:lnTo>
                    <a:pt x="682307" y="983945"/>
                  </a:lnTo>
                  <a:lnTo>
                    <a:pt x="855789" y="0"/>
                  </a:lnTo>
                  <a:close/>
                </a:path>
                <a:path w="1854200" h="984250">
                  <a:moveTo>
                    <a:pt x="920762" y="0"/>
                  </a:moveTo>
                  <a:lnTo>
                    <a:pt x="888276" y="0"/>
                  </a:lnTo>
                  <a:lnTo>
                    <a:pt x="714794" y="983945"/>
                  </a:lnTo>
                  <a:lnTo>
                    <a:pt x="747280" y="983945"/>
                  </a:lnTo>
                  <a:lnTo>
                    <a:pt x="920762" y="0"/>
                  </a:lnTo>
                  <a:close/>
                </a:path>
                <a:path w="1854200" h="984250">
                  <a:moveTo>
                    <a:pt x="985761" y="0"/>
                  </a:moveTo>
                  <a:lnTo>
                    <a:pt x="953262" y="0"/>
                  </a:lnTo>
                  <a:lnTo>
                    <a:pt x="779780" y="983945"/>
                  </a:lnTo>
                  <a:lnTo>
                    <a:pt x="812279" y="983945"/>
                  </a:lnTo>
                  <a:lnTo>
                    <a:pt x="985761" y="0"/>
                  </a:lnTo>
                  <a:close/>
                </a:path>
                <a:path w="1854200" h="984250">
                  <a:moveTo>
                    <a:pt x="1050721" y="0"/>
                  </a:moveTo>
                  <a:lnTo>
                    <a:pt x="1018222" y="0"/>
                  </a:lnTo>
                  <a:lnTo>
                    <a:pt x="844740" y="983945"/>
                  </a:lnTo>
                  <a:lnTo>
                    <a:pt x="877239" y="983945"/>
                  </a:lnTo>
                  <a:lnTo>
                    <a:pt x="1050721" y="0"/>
                  </a:lnTo>
                  <a:close/>
                </a:path>
                <a:path w="1854200" h="984250">
                  <a:moveTo>
                    <a:pt x="1115695" y="0"/>
                  </a:moveTo>
                  <a:lnTo>
                    <a:pt x="1083221" y="0"/>
                  </a:lnTo>
                  <a:lnTo>
                    <a:pt x="909739" y="983945"/>
                  </a:lnTo>
                  <a:lnTo>
                    <a:pt x="942225" y="983945"/>
                  </a:lnTo>
                  <a:lnTo>
                    <a:pt x="1115695" y="0"/>
                  </a:lnTo>
                  <a:close/>
                </a:path>
                <a:path w="1854200" h="984250">
                  <a:moveTo>
                    <a:pt x="1180693" y="0"/>
                  </a:moveTo>
                  <a:lnTo>
                    <a:pt x="1148207" y="0"/>
                  </a:lnTo>
                  <a:lnTo>
                    <a:pt x="974725" y="983945"/>
                  </a:lnTo>
                  <a:lnTo>
                    <a:pt x="1007211" y="983945"/>
                  </a:lnTo>
                  <a:lnTo>
                    <a:pt x="1180693" y="0"/>
                  </a:lnTo>
                  <a:close/>
                </a:path>
                <a:path w="1854200" h="984250">
                  <a:moveTo>
                    <a:pt x="1245666" y="0"/>
                  </a:moveTo>
                  <a:lnTo>
                    <a:pt x="1213167" y="0"/>
                  </a:lnTo>
                  <a:lnTo>
                    <a:pt x="1039685" y="983945"/>
                  </a:lnTo>
                  <a:lnTo>
                    <a:pt x="1072184" y="983945"/>
                  </a:lnTo>
                  <a:lnTo>
                    <a:pt x="1245666" y="0"/>
                  </a:lnTo>
                  <a:close/>
                </a:path>
                <a:path w="1854200" h="984250">
                  <a:moveTo>
                    <a:pt x="1310652" y="0"/>
                  </a:moveTo>
                  <a:lnTo>
                    <a:pt x="1278153" y="0"/>
                  </a:lnTo>
                  <a:lnTo>
                    <a:pt x="1104671" y="983945"/>
                  </a:lnTo>
                  <a:lnTo>
                    <a:pt x="1137170" y="983945"/>
                  </a:lnTo>
                  <a:lnTo>
                    <a:pt x="1310652" y="0"/>
                  </a:lnTo>
                  <a:close/>
                </a:path>
                <a:path w="1854200" h="984250">
                  <a:moveTo>
                    <a:pt x="1375625" y="0"/>
                  </a:moveTo>
                  <a:lnTo>
                    <a:pt x="1343139" y="0"/>
                  </a:lnTo>
                  <a:lnTo>
                    <a:pt x="1169657" y="983945"/>
                  </a:lnTo>
                  <a:lnTo>
                    <a:pt x="1202143" y="983945"/>
                  </a:lnTo>
                  <a:lnTo>
                    <a:pt x="1375625" y="0"/>
                  </a:lnTo>
                  <a:close/>
                </a:path>
                <a:path w="1854200" h="984250">
                  <a:moveTo>
                    <a:pt x="1440599" y="0"/>
                  </a:moveTo>
                  <a:lnTo>
                    <a:pt x="1408125" y="0"/>
                  </a:lnTo>
                  <a:lnTo>
                    <a:pt x="1234643" y="983945"/>
                  </a:lnTo>
                  <a:lnTo>
                    <a:pt x="1267117" y="983945"/>
                  </a:lnTo>
                  <a:lnTo>
                    <a:pt x="1440599" y="0"/>
                  </a:lnTo>
                  <a:close/>
                </a:path>
                <a:path w="1854200" h="984250">
                  <a:moveTo>
                    <a:pt x="1505597" y="0"/>
                  </a:moveTo>
                  <a:lnTo>
                    <a:pt x="1473098" y="0"/>
                  </a:lnTo>
                  <a:lnTo>
                    <a:pt x="1299616" y="983945"/>
                  </a:lnTo>
                  <a:lnTo>
                    <a:pt x="1332115" y="983945"/>
                  </a:lnTo>
                  <a:lnTo>
                    <a:pt x="1505597" y="0"/>
                  </a:lnTo>
                  <a:close/>
                </a:path>
                <a:path w="1854200" h="984250">
                  <a:moveTo>
                    <a:pt x="1570570" y="0"/>
                  </a:moveTo>
                  <a:lnTo>
                    <a:pt x="1538084" y="0"/>
                  </a:lnTo>
                  <a:lnTo>
                    <a:pt x="1364602" y="983945"/>
                  </a:lnTo>
                  <a:lnTo>
                    <a:pt x="1397088" y="983945"/>
                  </a:lnTo>
                  <a:lnTo>
                    <a:pt x="1570570" y="0"/>
                  </a:lnTo>
                  <a:close/>
                </a:path>
                <a:path w="1854200" h="984250">
                  <a:moveTo>
                    <a:pt x="1635544" y="0"/>
                  </a:moveTo>
                  <a:lnTo>
                    <a:pt x="1603070" y="0"/>
                  </a:lnTo>
                  <a:lnTo>
                    <a:pt x="1429588" y="983945"/>
                  </a:lnTo>
                  <a:lnTo>
                    <a:pt x="1462062" y="983945"/>
                  </a:lnTo>
                  <a:lnTo>
                    <a:pt x="1635544" y="0"/>
                  </a:lnTo>
                  <a:close/>
                </a:path>
                <a:path w="1854200" h="984250">
                  <a:moveTo>
                    <a:pt x="1700530" y="0"/>
                  </a:moveTo>
                  <a:lnTo>
                    <a:pt x="1668030" y="0"/>
                  </a:lnTo>
                  <a:lnTo>
                    <a:pt x="1494548" y="983945"/>
                  </a:lnTo>
                  <a:lnTo>
                    <a:pt x="1527048" y="983945"/>
                  </a:lnTo>
                  <a:lnTo>
                    <a:pt x="1700530" y="0"/>
                  </a:lnTo>
                  <a:close/>
                </a:path>
                <a:path w="1854200" h="984250">
                  <a:moveTo>
                    <a:pt x="1765503" y="0"/>
                  </a:moveTo>
                  <a:lnTo>
                    <a:pt x="1733016" y="0"/>
                  </a:lnTo>
                  <a:lnTo>
                    <a:pt x="1559534" y="983945"/>
                  </a:lnTo>
                  <a:lnTo>
                    <a:pt x="1592021" y="983945"/>
                  </a:lnTo>
                  <a:lnTo>
                    <a:pt x="1765503" y="0"/>
                  </a:lnTo>
                  <a:close/>
                </a:path>
                <a:path w="1854200" h="984250">
                  <a:moveTo>
                    <a:pt x="1830489" y="0"/>
                  </a:moveTo>
                  <a:lnTo>
                    <a:pt x="1798002" y="0"/>
                  </a:lnTo>
                  <a:lnTo>
                    <a:pt x="1624520" y="983945"/>
                  </a:lnTo>
                  <a:lnTo>
                    <a:pt x="1657007" y="983945"/>
                  </a:lnTo>
                  <a:lnTo>
                    <a:pt x="1830489" y="0"/>
                  </a:lnTo>
                  <a:close/>
                </a:path>
                <a:path w="1854200" h="984250">
                  <a:moveTo>
                    <a:pt x="1853653" y="790041"/>
                  </a:moveTo>
                  <a:lnTo>
                    <a:pt x="1819465" y="983945"/>
                  </a:lnTo>
                  <a:lnTo>
                    <a:pt x="1851964" y="983945"/>
                  </a:lnTo>
                  <a:lnTo>
                    <a:pt x="1853653" y="974344"/>
                  </a:lnTo>
                  <a:lnTo>
                    <a:pt x="1853653" y="790041"/>
                  </a:lnTo>
                  <a:close/>
                </a:path>
                <a:path w="1854200" h="984250">
                  <a:moveTo>
                    <a:pt x="1853653" y="421474"/>
                  </a:moveTo>
                  <a:lnTo>
                    <a:pt x="1754479" y="983945"/>
                  </a:lnTo>
                  <a:lnTo>
                    <a:pt x="1786966" y="983945"/>
                  </a:lnTo>
                  <a:lnTo>
                    <a:pt x="1853653" y="605726"/>
                  </a:lnTo>
                  <a:lnTo>
                    <a:pt x="1853653" y="421474"/>
                  </a:lnTo>
                  <a:close/>
                </a:path>
                <a:path w="1854200" h="984250">
                  <a:moveTo>
                    <a:pt x="1853653" y="52857"/>
                  </a:moveTo>
                  <a:lnTo>
                    <a:pt x="1689493" y="983945"/>
                  </a:lnTo>
                  <a:lnTo>
                    <a:pt x="1721993" y="983945"/>
                  </a:lnTo>
                  <a:lnTo>
                    <a:pt x="1853653" y="237210"/>
                  </a:lnTo>
                  <a:lnTo>
                    <a:pt x="1853653" y="52857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2590976"/>
            <a:ext cx="2709687" cy="1694639"/>
          </a:xfrm>
          <a:custGeom>
            <a:avLst/>
            <a:gdLst/>
            <a:ahLst/>
            <a:cxnLst/>
            <a:rect l="l" t="t" r="r" b="b"/>
            <a:pathLst>
              <a:path w="2320290" h="1536700">
                <a:moveTo>
                  <a:pt x="2167892" y="0"/>
                </a:moveTo>
                <a:lnTo>
                  <a:pt x="0" y="0"/>
                </a:lnTo>
                <a:lnTo>
                  <a:pt x="0" y="1536700"/>
                </a:lnTo>
                <a:lnTo>
                  <a:pt x="2167892" y="1536700"/>
                </a:lnTo>
                <a:lnTo>
                  <a:pt x="2216060" y="1528930"/>
                </a:lnTo>
                <a:lnTo>
                  <a:pt x="2257895" y="1507294"/>
                </a:lnTo>
                <a:lnTo>
                  <a:pt x="2290886" y="1474303"/>
                </a:lnTo>
                <a:lnTo>
                  <a:pt x="2312522" y="1432468"/>
                </a:lnTo>
                <a:lnTo>
                  <a:pt x="2320292" y="1384300"/>
                </a:lnTo>
                <a:lnTo>
                  <a:pt x="2320292" y="152400"/>
                </a:lnTo>
                <a:lnTo>
                  <a:pt x="2312522" y="104231"/>
                </a:lnTo>
                <a:lnTo>
                  <a:pt x="2290886" y="62396"/>
                </a:lnTo>
                <a:lnTo>
                  <a:pt x="2257895" y="29405"/>
                </a:lnTo>
                <a:lnTo>
                  <a:pt x="2216060" y="7769"/>
                </a:lnTo>
                <a:lnTo>
                  <a:pt x="2167892" y="0"/>
                </a:lnTo>
                <a:close/>
              </a:path>
            </a:pathLst>
          </a:custGeom>
          <a:solidFill>
            <a:srgbClr val="FF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3" y="6862578"/>
            <a:ext cx="9357096" cy="700964"/>
            <a:chOff x="-5" y="6222989"/>
            <a:chExt cx="8012430" cy="635635"/>
          </a:xfrm>
        </p:grpSpPr>
        <p:sp>
          <p:nvSpPr>
            <p:cNvPr id="7" name="object 7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71022" y="4531132"/>
            <a:ext cx="3802015" cy="440371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238803">
              <a:spcBef>
                <a:spcPts val="114"/>
              </a:spcBef>
            </a:pPr>
            <a:r>
              <a:rPr sz="700" b="1" spc="-51" dirty="0">
                <a:latin typeface="Tahoma"/>
                <a:cs typeface="Tahoma"/>
              </a:rPr>
              <a:t>P</a:t>
            </a:r>
            <a:r>
              <a:rPr sz="700" b="1" spc="-29" dirty="0">
                <a:latin typeface="Tahoma"/>
                <a:cs typeface="Tahoma"/>
              </a:rPr>
              <a:t>a</a:t>
            </a:r>
            <a:r>
              <a:rPr sz="700" b="1" spc="-34" dirty="0">
                <a:latin typeface="Tahoma"/>
                <a:cs typeface="Tahoma"/>
              </a:rPr>
              <a:t>s</a:t>
            </a:r>
            <a:r>
              <a:rPr sz="700" b="1" spc="-40" dirty="0">
                <a:latin typeface="Tahoma"/>
                <a:cs typeface="Tahoma"/>
              </a:rPr>
              <a:t>s</a:t>
            </a:r>
            <a:r>
              <a:rPr sz="700" b="1" spc="-11" dirty="0">
                <a:latin typeface="Tahoma"/>
                <a:cs typeface="Tahoma"/>
              </a:rPr>
              <a:t>e</a:t>
            </a:r>
            <a:r>
              <a:rPr sz="700" b="1" spc="-29" dirty="0">
                <a:latin typeface="Tahoma"/>
                <a:cs typeface="Tahoma"/>
              </a:rPr>
              <a:t>r</a:t>
            </a:r>
            <a:r>
              <a:rPr sz="700" b="1" spc="-6" dirty="0">
                <a:latin typeface="Tahoma"/>
                <a:cs typeface="Tahoma"/>
              </a:rPr>
              <a:t>ell</a:t>
            </a:r>
            <a:r>
              <a:rPr sz="700" b="1" spc="-17" dirty="0">
                <a:latin typeface="Tahoma"/>
                <a:cs typeface="Tahoma"/>
              </a:rPr>
              <a:t>e</a:t>
            </a:r>
            <a:r>
              <a:rPr sz="700" b="1" spc="-40" dirty="0">
                <a:latin typeface="Tahoma"/>
                <a:cs typeface="Tahoma"/>
              </a:rPr>
              <a:t>s</a:t>
            </a:r>
            <a:r>
              <a:rPr sz="700" b="1" spc="-46" dirty="0">
                <a:latin typeface="Tahoma"/>
                <a:cs typeface="Tahoma"/>
              </a:rPr>
              <a:t> </a:t>
            </a:r>
            <a:r>
              <a:rPr sz="700" b="1" spc="-6" dirty="0">
                <a:latin typeface="Tahoma"/>
                <a:cs typeface="Tahoma"/>
              </a:rPr>
              <a:t>ent</a:t>
            </a:r>
            <a:r>
              <a:rPr sz="700" b="1" spc="-23" dirty="0">
                <a:latin typeface="Tahoma"/>
                <a:cs typeface="Tahoma"/>
              </a:rPr>
              <a:t>r</a:t>
            </a:r>
            <a:r>
              <a:rPr sz="700" b="1" spc="-11" dirty="0">
                <a:latin typeface="Tahoma"/>
                <a:cs typeface="Tahoma"/>
              </a:rPr>
              <a:t>e</a:t>
            </a:r>
            <a:r>
              <a:rPr sz="700" b="1" spc="-46" dirty="0">
                <a:latin typeface="Tahoma"/>
                <a:cs typeface="Tahoma"/>
              </a:rPr>
              <a:t> </a:t>
            </a:r>
            <a:r>
              <a:rPr sz="700" b="1" spc="-6" dirty="0">
                <a:latin typeface="Tahoma"/>
                <a:cs typeface="Tahoma"/>
              </a:rPr>
              <a:t>l</a:t>
            </a:r>
            <a:r>
              <a:rPr sz="700" b="1" spc="-17" dirty="0">
                <a:latin typeface="Tahoma"/>
                <a:cs typeface="Tahoma"/>
              </a:rPr>
              <a:t>e</a:t>
            </a:r>
            <a:r>
              <a:rPr sz="700" b="1" spc="-40" dirty="0">
                <a:latin typeface="Tahoma"/>
                <a:cs typeface="Tahoma"/>
              </a:rPr>
              <a:t>s</a:t>
            </a:r>
            <a:r>
              <a:rPr sz="700" b="1" spc="-46" dirty="0">
                <a:latin typeface="Tahoma"/>
                <a:cs typeface="Tahoma"/>
              </a:rPr>
              <a:t> </a:t>
            </a:r>
            <a:r>
              <a:rPr sz="700" b="1" spc="11" dirty="0">
                <a:latin typeface="Tahoma"/>
                <a:cs typeface="Tahoma"/>
              </a:rPr>
              <a:t>di</a:t>
            </a:r>
            <a:r>
              <a:rPr sz="700" b="1" spc="17" dirty="0">
                <a:latin typeface="Tahoma"/>
                <a:cs typeface="Tahoma"/>
              </a:rPr>
              <a:t>f</a:t>
            </a:r>
            <a:r>
              <a:rPr sz="700" b="1" dirty="0">
                <a:latin typeface="Tahoma"/>
                <a:cs typeface="Tahoma"/>
              </a:rPr>
              <a:t>f</a:t>
            </a:r>
            <a:r>
              <a:rPr sz="700" b="1" spc="-11" dirty="0">
                <a:latin typeface="Tahoma"/>
                <a:cs typeface="Tahoma"/>
              </a:rPr>
              <a:t>é</a:t>
            </a:r>
            <a:r>
              <a:rPr sz="700" b="1" spc="-29" dirty="0">
                <a:latin typeface="Tahoma"/>
                <a:cs typeface="Tahoma"/>
              </a:rPr>
              <a:t>r</a:t>
            </a:r>
            <a:r>
              <a:rPr sz="700" b="1" spc="-6" dirty="0">
                <a:latin typeface="Tahoma"/>
                <a:cs typeface="Tahoma"/>
              </a:rPr>
              <a:t>en</a:t>
            </a:r>
            <a:r>
              <a:rPr sz="700" b="1" spc="-11" dirty="0">
                <a:latin typeface="Tahoma"/>
                <a:cs typeface="Tahoma"/>
              </a:rPr>
              <a:t>te</a:t>
            </a:r>
            <a:r>
              <a:rPr sz="700" b="1" spc="-40" dirty="0">
                <a:latin typeface="Tahoma"/>
                <a:cs typeface="Tahoma"/>
              </a:rPr>
              <a:t>s</a:t>
            </a:r>
            <a:r>
              <a:rPr sz="700" b="1" spc="-46" dirty="0">
                <a:latin typeface="Tahoma"/>
                <a:cs typeface="Tahoma"/>
              </a:rPr>
              <a:t> </a:t>
            </a:r>
            <a:r>
              <a:rPr sz="700" b="1" spc="-29" dirty="0">
                <a:latin typeface="Tahoma"/>
                <a:cs typeface="Tahoma"/>
              </a:rPr>
              <a:t>v</a:t>
            </a:r>
            <a:r>
              <a:rPr sz="700" b="1" dirty="0">
                <a:latin typeface="Tahoma"/>
                <a:cs typeface="Tahoma"/>
              </a:rPr>
              <a:t>oi</a:t>
            </a:r>
            <a:r>
              <a:rPr sz="700" b="1" spc="-11" dirty="0">
                <a:latin typeface="Tahoma"/>
                <a:cs typeface="Tahoma"/>
              </a:rPr>
              <a:t>e</a:t>
            </a:r>
            <a:r>
              <a:rPr sz="700" b="1" spc="-40" dirty="0">
                <a:latin typeface="Tahoma"/>
                <a:cs typeface="Tahoma"/>
              </a:rPr>
              <a:t>s</a:t>
            </a:r>
            <a:endParaRPr sz="700">
              <a:latin typeface="Tahoma"/>
              <a:cs typeface="Tahoma"/>
            </a:endParaRPr>
          </a:p>
          <a:p>
            <a:pPr marL="128084" indent="-84668">
              <a:spcBef>
                <a:spcPts val="546"/>
              </a:spcBef>
              <a:buFont typeface="Tahoma"/>
              <a:buAutoNum type="arabicPeriod"/>
              <a:tabLst>
                <a:tab pos="128084" algn="l"/>
              </a:tabLst>
            </a:pPr>
            <a:r>
              <a:rPr sz="700" spc="-17" dirty="0">
                <a:latin typeface="Verdana"/>
                <a:cs typeface="Verdana"/>
              </a:rPr>
              <a:t>Exclusivement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en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apprentissage</a:t>
            </a:r>
            <a:endParaRPr sz="700">
              <a:latin typeface="Verdana"/>
              <a:cs typeface="Verdana"/>
            </a:endParaRPr>
          </a:p>
          <a:p>
            <a:pPr marL="139664" indent="-96967">
              <a:spcBef>
                <a:spcPts val="319"/>
              </a:spcBef>
              <a:buFont typeface="Tahoma"/>
              <a:buAutoNum type="arabicPeriod"/>
              <a:tabLst>
                <a:tab pos="140386" algn="l"/>
              </a:tabLst>
            </a:pPr>
            <a:r>
              <a:rPr sz="700" spc="-17" dirty="0">
                <a:latin typeface="Verdana"/>
                <a:cs typeface="Verdana"/>
              </a:rPr>
              <a:t>Dans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la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série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STHR,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23" dirty="0">
                <a:latin typeface="Verdana"/>
                <a:cs typeface="Verdana"/>
              </a:rPr>
              <a:t>les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enseignements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technologiques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débutent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dès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la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classe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de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23" dirty="0">
                <a:latin typeface="Verdana"/>
                <a:cs typeface="Verdana"/>
              </a:rPr>
              <a:t>2</a:t>
            </a:r>
            <a:r>
              <a:rPr sz="600" spc="-34" baseline="31746" dirty="0">
                <a:latin typeface="Verdana"/>
                <a:cs typeface="Verdana"/>
              </a:rPr>
              <a:t>de</a:t>
            </a:r>
            <a:r>
              <a:rPr sz="700" spc="-23" dirty="0">
                <a:latin typeface="Verdana"/>
                <a:cs typeface="Verdana"/>
              </a:rPr>
              <a:t>.</a:t>
            </a:r>
            <a:endParaRPr sz="7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5510" y="4531139"/>
            <a:ext cx="162596" cy="129562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408599" y="345550"/>
            <a:ext cx="3288851" cy="596625"/>
          </a:xfrm>
          <a:custGeom>
            <a:avLst/>
            <a:gdLst/>
            <a:ahLst/>
            <a:cxnLst/>
            <a:rect l="l" t="t" r="r" b="b"/>
            <a:pathLst>
              <a:path w="2816225" h="541019">
                <a:moveTo>
                  <a:pt x="2815932" y="0"/>
                </a:moveTo>
                <a:lnTo>
                  <a:pt x="89331" y="0"/>
                </a:lnTo>
                <a:lnTo>
                  <a:pt x="0" y="540575"/>
                </a:lnTo>
                <a:lnTo>
                  <a:pt x="2815932" y="540575"/>
                </a:lnTo>
                <a:lnTo>
                  <a:pt x="2815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814743" y="1934520"/>
            <a:ext cx="6362647" cy="1624612"/>
            <a:chOff x="3266541" y="1754225"/>
            <a:chExt cx="5448300" cy="1473200"/>
          </a:xfrm>
        </p:grpSpPr>
        <p:sp>
          <p:nvSpPr>
            <p:cNvPr id="15" name="object 15"/>
            <p:cNvSpPr/>
            <p:nvPr/>
          </p:nvSpPr>
          <p:spPr>
            <a:xfrm>
              <a:off x="6414033" y="2162543"/>
              <a:ext cx="1132205" cy="656590"/>
            </a:xfrm>
            <a:custGeom>
              <a:avLst/>
              <a:gdLst/>
              <a:ahLst/>
              <a:cxnLst/>
              <a:rect l="l" t="t" r="r" b="b"/>
              <a:pathLst>
                <a:path w="1132204" h="656589">
                  <a:moveTo>
                    <a:pt x="1131709" y="534670"/>
                  </a:moveTo>
                  <a:lnTo>
                    <a:pt x="0" y="534670"/>
                  </a:lnTo>
                  <a:lnTo>
                    <a:pt x="0" y="656107"/>
                  </a:lnTo>
                  <a:lnTo>
                    <a:pt x="1131709" y="656107"/>
                  </a:lnTo>
                  <a:lnTo>
                    <a:pt x="1131709" y="534670"/>
                  </a:lnTo>
                  <a:close/>
                </a:path>
                <a:path w="1132204" h="656589">
                  <a:moveTo>
                    <a:pt x="1131709" y="0"/>
                  </a:moveTo>
                  <a:lnTo>
                    <a:pt x="0" y="0"/>
                  </a:lnTo>
                  <a:lnTo>
                    <a:pt x="0" y="126365"/>
                  </a:lnTo>
                  <a:lnTo>
                    <a:pt x="1131709" y="126365"/>
                  </a:lnTo>
                  <a:lnTo>
                    <a:pt x="1131709" y="0"/>
                  </a:lnTo>
                  <a:close/>
                </a:path>
              </a:pathLst>
            </a:custGeom>
            <a:solidFill>
              <a:srgbClr val="FFE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14030" y="2288907"/>
              <a:ext cx="1132205" cy="408305"/>
            </a:xfrm>
            <a:custGeom>
              <a:avLst/>
              <a:gdLst/>
              <a:ahLst/>
              <a:cxnLst/>
              <a:rect l="l" t="t" r="r" b="b"/>
              <a:pathLst>
                <a:path w="1132204" h="408305">
                  <a:moveTo>
                    <a:pt x="1131709" y="0"/>
                  </a:moveTo>
                  <a:lnTo>
                    <a:pt x="0" y="0"/>
                  </a:lnTo>
                  <a:lnTo>
                    <a:pt x="0" y="408305"/>
                  </a:lnTo>
                  <a:lnTo>
                    <a:pt x="1131709" y="408305"/>
                  </a:lnTo>
                  <a:lnTo>
                    <a:pt x="1131709" y="0"/>
                  </a:lnTo>
                  <a:close/>
                </a:path>
              </a:pathLst>
            </a:custGeom>
            <a:solidFill>
              <a:srgbClr val="FF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92923" y="3226878"/>
              <a:ext cx="1121410" cy="635"/>
            </a:xfrm>
            <a:custGeom>
              <a:avLst/>
              <a:gdLst/>
              <a:ahLst/>
              <a:cxnLst/>
              <a:rect l="l" t="t" r="r" b="b"/>
              <a:pathLst>
                <a:path w="1121409" h="635">
                  <a:moveTo>
                    <a:pt x="0" y="521"/>
                  </a:moveTo>
                  <a:lnTo>
                    <a:pt x="1121346" y="521"/>
                  </a:lnTo>
                  <a:lnTo>
                    <a:pt x="1121346" y="0"/>
                  </a:lnTo>
                  <a:lnTo>
                    <a:pt x="0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rgbClr val="FFE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46371" y="2936048"/>
              <a:ext cx="1668145" cy="290830"/>
            </a:xfrm>
            <a:custGeom>
              <a:avLst/>
              <a:gdLst/>
              <a:ahLst/>
              <a:cxnLst/>
              <a:rect l="l" t="t" r="r" b="b"/>
              <a:pathLst>
                <a:path w="1668145" h="290830">
                  <a:moveTo>
                    <a:pt x="0" y="290830"/>
                  </a:moveTo>
                  <a:lnTo>
                    <a:pt x="1667891" y="290830"/>
                  </a:lnTo>
                  <a:lnTo>
                    <a:pt x="1667891" y="0"/>
                  </a:lnTo>
                  <a:lnTo>
                    <a:pt x="0" y="0"/>
                  </a:lnTo>
                  <a:lnTo>
                    <a:pt x="0" y="290830"/>
                  </a:lnTo>
                  <a:close/>
                </a:path>
              </a:pathLst>
            </a:custGeom>
            <a:solidFill>
              <a:srgbClr val="FF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92924" y="2162543"/>
              <a:ext cx="1121410" cy="657225"/>
            </a:xfrm>
            <a:custGeom>
              <a:avLst/>
              <a:gdLst/>
              <a:ahLst/>
              <a:cxnLst/>
              <a:rect l="l" t="t" r="r" b="b"/>
              <a:pathLst>
                <a:path w="1121409" h="657225">
                  <a:moveTo>
                    <a:pt x="1121346" y="534670"/>
                  </a:moveTo>
                  <a:lnTo>
                    <a:pt x="0" y="534670"/>
                  </a:lnTo>
                  <a:lnTo>
                    <a:pt x="0" y="656666"/>
                  </a:lnTo>
                  <a:lnTo>
                    <a:pt x="1121346" y="656666"/>
                  </a:lnTo>
                  <a:lnTo>
                    <a:pt x="1121346" y="534670"/>
                  </a:lnTo>
                  <a:close/>
                </a:path>
                <a:path w="1121409" h="657225">
                  <a:moveTo>
                    <a:pt x="1121346" y="0"/>
                  </a:moveTo>
                  <a:lnTo>
                    <a:pt x="0" y="0"/>
                  </a:lnTo>
                  <a:lnTo>
                    <a:pt x="0" y="126365"/>
                  </a:lnTo>
                  <a:lnTo>
                    <a:pt x="1121346" y="126365"/>
                  </a:lnTo>
                  <a:lnTo>
                    <a:pt x="1121346" y="0"/>
                  </a:lnTo>
                  <a:close/>
                </a:path>
              </a:pathLst>
            </a:custGeom>
            <a:solidFill>
              <a:srgbClr val="FFE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92911" y="1817776"/>
              <a:ext cx="1121410" cy="879475"/>
            </a:xfrm>
            <a:custGeom>
              <a:avLst/>
              <a:gdLst/>
              <a:ahLst/>
              <a:cxnLst/>
              <a:rect l="l" t="t" r="r" b="b"/>
              <a:pathLst>
                <a:path w="1121409" h="879475">
                  <a:moveTo>
                    <a:pt x="1121346" y="471131"/>
                  </a:moveTo>
                  <a:lnTo>
                    <a:pt x="0" y="471131"/>
                  </a:lnTo>
                  <a:lnTo>
                    <a:pt x="0" y="879436"/>
                  </a:lnTo>
                  <a:lnTo>
                    <a:pt x="1121346" y="879436"/>
                  </a:lnTo>
                  <a:lnTo>
                    <a:pt x="1121346" y="471131"/>
                  </a:lnTo>
                  <a:close/>
                </a:path>
                <a:path w="1121409" h="879475">
                  <a:moveTo>
                    <a:pt x="1121359" y="0"/>
                  </a:moveTo>
                  <a:lnTo>
                    <a:pt x="12" y="0"/>
                  </a:lnTo>
                  <a:lnTo>
                    <a:pt x="12" y="344766"/>
                  </a:lnTo>
                  <a:lnTo>
                    <a:pt x="1121359" y="344766"/>
                  </a:lnTo>
                  <a:lnTo>
                    <a:pt x="1121359" y="0"/>
                  </a:lnTo>
                  <a:close/>
                </a:path>
              </a:pathLst>
            </a:custGeom>
            <a:solidFill>
              <a:srgbClr val="FF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91006" y="1754225"/>
              <a:ext cx="1123315" cy="64135"/>
            </a:xfrm>
            <a:custGeom>
              <a:avLst/>
              <a:gdLst/>
              <a:ahLst/>
              <a:cxnLst/>
              <a:rect l="l" t="t" r="r" b="b"/>
              <a:pathLst>
                <a:path w="1123315" h="64135">
                  <a:moveTo>
                    <a:pt x="1123264" y="0"/>
                  </a:moveTo>
                  <a:lnTo>
                    <a:pt x="0" y="0"/>
                  </a:lnTo>
                  <a:lnTo>
                    <a:pt x="0" y="63563"/>
                  </a:lnTo>
                  <a:lnTo>
                    <a:pt x="1123264" y="63563"/>
                  </a:lnTo>
                  <a:lnTo>
                    <a:pt x="1123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14021" y="1817776"/>
              <a:ext cx="2300605" cy="1409700"/>
            </a:xfrm>
            <a:custGeom>
              <a:avLst/>
              <a:gdLst/>
              <a:ahLst/>
              <a:cxnLst/>
              <a:rect l="l" t="t" r="r" b="b"/>
              <a:pathLst>
                <a:path w="2300604" h="1409700">
                  <a:moveTo>
                    <a:pt x="582422" y="1001433"/>
                  </a:moveTo>
                  <a:lnTo>
                    <a:pt x="0" y="1001433"/>
                  </a:lnTo>
                  <a:lnTo>
                    <a:pt x="0" y="1118273"/>
                  </a:lnTo>
                  <a:lnTo>
                    <a:pt x="0" y="1409103"/>
                  </a:lnTo>
                  <a:lnTo>
                    <a:pt x="582422" y="1409103"/>
                  </a:lnTo>
                  <a:lnTo>
                    <a:pt x="582422" y="1118273"/>
                  </a:lnTo>
                  <a:lnTo>
                    <a:pt x="582422" y="1001433"/>
                  </a:lnTo>
                  <a:close/>
                </a:path>
                <a:path w="2300604" h="1409700">
                  <a:moveTo>
                    <a:pt x="1131722" y="0"/>
                  </a:moveTo>
                  <a:lnTo>
                    <a:pt x="12" y="0"/>
                  </a:lnTo>
                  <a:lnTo>
                    <a:pt x="12" y="344766"/>
                  </a:lnTo>
                  <a:lnTo>
                    <a:pt x="1131722" y="344766"/>
                  </a:lnTo>
                  <a:lnTo>
                    <a:pt x="1131722" y="0"/>
                  </a:lnTo>
                  <a:close/>
                </a:path>
                <a:path w="2300604" h="1409700">
                  <a:moveTo>
                    <a:pt x="2300236" y="1001433"/>
                  </a:moveTo>
                  <a:lnTo>
                    <a:pt x="632345" y="1001433"/>
                  </a:lnTo>
                  <a:lnTo>
                    <a:pt x="632345" y="1118273"/>
                  </a:lnTo>
                  <a:lnTo>
                    <a:pt x="2300236" y="1118273"/>
                  </a:lnTo>
                  <a:lnTo>
                    <a:pt x="2300236" y="1001433"/>
                  </a:lnTo>
                  <a:close/>
                </a:path>
              </a:pathLst>
            </a:custGeom>
            <a:solidFill>
              <a:srgbClr val="FF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12115" y="1754225"/>
              <a:ext cx="1134110" cy="64135"/>
            </a:xfrm>
            <a:custGeom>
              <a:avLst/>
              <a:gdLst/>
              <a:ahLst/>
              <a:cxnLst/>
              <a:rect l="l" t="t" r="r" b="b"/>
              <a:pathLst>
                <a:path w="1134109" h="64135">
                  <a:moveTo>
                    <a:pt x="1133614" y="0"/>
                  </a:moveTo>
                  <a:lnTo>
                    <a:pt x="0" y="0"/>
                  </a:lnTo>
                  <a:lnTo>
                    <a:pt x="0" y="63563"/>
                  </a:lnTo>
                  <a:lnTo>
                    <a:pt x="1133614" y="63563"/>
                  </a:lnTo>
                  <a:lnTo>
                    <a:pt x="11336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67008" y="2284361"/>
              <a:ext cx="1191895" cy="941705"/>
            </a:xfrm>
            <a:custGeom>
              <a:avLst/>
              <a:gdLst/>
              <a:ahLst/>
              <a:cxnLst/>
              <a:rect l="l" t="t" r="r" b="b"/>
              <a:pathLst>
                <a:path w="1191895" h="941705">
                  <a:moveTo>
                    <a:pt x="1191768" y="0"/>
                  </a:moveTo>
                  <a:lnTo>
                    <a:pt x="0" y="0"/>
                  </a:lnTo>
                  <a:lnTo>
                    <a:pt x="0" y="409981"/>
                  </a:lnTo>
                  <a:lnTo>
                    <a:pt x="1191768" y="409981"/>
                  </a:lnTo>
                  <a:lnTo>
                    <a:pt x="1191768" y="0"/>
                  </a:lnTo>
                  <a:close/>
                </a:path>
                <a:path w="1191895" h="941705">
                  <a:moveTo>
                    <a:pt x="1191780" y="525411"/>
                  </a:moveTo>
                  <a:lnTo>
                    <a:pt x="0" y="525411"/>
                  </a:lnTo>
                  <a:lnTo>
                    <a:pt x="0" y="941184"/>
                  </a:lnTo>
                  <a:lnTo>
                    <a:pt x="1191780" y="941184"/>
                  </a:lnTo>
                  <a:lnTo>
                    <a:pt x="1191780" y="525411"/>
                  </a:lnTo>
                  <a:close/>
                </a:path>
              </a:pathLst>
            </a:custGeom>
            <a:solidFill>
              <a:srgbClr val="B5417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67008" y="2159838"/>
              <a:ext cx="1191895" cy="650240"/>
            </a:xfrm>
            <a:custGeom>
              <a:avLst/>
              <a:gdLst/>
              <a:ahLst/>
              <a:cxnLst/>
              <a:rect l="l" t="t" r="r" b="b"/>
              <a:pathLst>
                <a:path w="1191895" h="650239">
                  <a:moveTo>
                    <a:pt x="1191780" y="534339"/>
                  </a:moveTo>
                  <a:lnTo>
                    <a:pt x="0" y="534339"/>
                  </a:lnTo>
                  <a:lnTo>
                    <a:pt x="0" y="649947"/>
                  </a:lnTo>
                  <a:lnTo>
                    <a:pt x="1191780" y="649947"/>
                  </a:lnTo>
                  <a:lnTo>
                    <a:pt x="1191780" y="534339"/>
                  </a:lnTo>
                  <a:close/>
                </a:path>
                <a:path w="1191895" h="650239">
                  <a:moveTo>
                    <a:pt x="1191780" y="0"/>
                  </a:moveTo>
                  <a:lnTo>
                    <a:pt x="0" y="0"/>
                  </a:lnTo>
                  <a:lnTo>
                    <a:pt x="0" y="124523"/>
                  </a:lnTo>
                  <a:lnTo>
                    <a:pt x="1191780" y="124523"/>
                  </a:lnTo>
                  <a:lnTo>
                    <a:pt x="1191780" y="0"/>
                  </a:lnTo>
                  <a:close/>
                </a:path>
              </a:pathLst>
            </a:custGeom>
            <a:solidFill>
              <a:srgbClr val="F1D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58795" y="2599744"/>
              <a:ext cx="405765" cy="318770"/>
            </a:xfrm>
            <a:custGeom>
              <a:avLst/>
              <a:gdLst/>
              <a:ahLst/>
              <a:cxnLst/>
              <a:rect l="l" t="t" r="r" b="b"/>
              <a:pathLst>
                <a:path w="405764" h="318769">
                  <a:moveTo>
                    <a:pt x="335991" y="0"/>
                  </a:moveTo>
                  <a:lnTo>
                    <a:pt x="358838" y="29718"/>
                  </a:lnTo>
                  <a:lnTo>
                    <a:pt x="0" y="287426"/>
                  </a:lnTo>
                  <a:lnTo>
                    <a:pt x="0" y="318376"/>
                  </a:lnTo>
                  <a:lnTo>
                    <a:pt x="374180" y="49669"/>
                  </a:lnTo>
                  <a:lnTo>
                    <a:pt x="396354" y="78486"/>
                  </a:lnTo>
                  <a:lnTo>
                    <a:pt x="405409" y="9080"/>
                  </a:lnTo>
                  <a:lnTo>
                    <a:pt x="335991" y="0"/>
                  </a:lnTo>
                  <a:close/>
                </a:path>
              </a:pathLst>
            </a:custGeom>
            <a:solidFill>
              <a:srgbClr val="D2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9683" y="2694178"/>
              <a:ext cx="1281430" cy="116205"/>
            </a:xfrm>
            <a:custGeom>
              <a:avLst/>
              <a:gdLst/>
              <a:ahLst/>
              <a:cxnLst/>
              <a:rect l="l" t="t" r="r" b="b"/>
              <a:pathLst>
                <a:path w="1281429" h="116205">
                  <a:moveTo>
                    <a:pt x="1281264" y="0"/>
                  </a:moveTo>
                  <a:lnTo>
                    <a:pt x="0" y="0"/>
                  </a:lnTo>
                  <a:lnTo>
                    <a:pt x="0" y="115608"/>
                  </a:lnTo>
                  <a:lnTo>
                    <a:pt x="1281264" y="115608"/>
                  </a:lnTo>
                  <a:lnTo>
                    <a:pt x="1281264" y="0"/>
                  </a:lnTo>
                  <a:close/>
                </a:path>
              </a:pathLst>
            </a:custGeom>
            <a:solidFill>
              <a:srgbClr val="F1D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1546" y="2588632"/>
              <a:ext cx="116268" cy="9900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790948" y="2306154"/>
              <a:ext cx="39370" cy="320040"/>
            </a:xfrm>
            <a:custGeom>
              <a:avLst/>
              <a:gdLst/>
              <a:ahLst/>
              <a:cxnLst/>
              <a:rect l="l" t="t" r="r" b="b"/>
              <a:pathLst>
                <a:path w="39370" h="320039">
                  <a:moveTo>
                    <a:pt x="38925" y="0"/>
                  </a:moveTo>
                  <a:lnTo>
                    <a:pt x="20599" y="0"/>
                  </a:lnTo>
                  <a:lnTo>
                    <a:pt x="0" y="12"/>
                  </a:lnTo>
                  <a:lnTo>
                    <a:pt x="0" y="18338"/>
                  </a:lnTo>
                  <a:lnTo>
                    <a:pt x="20599" y="18338"/>
                  </a:lnTo>
                  <a:lnTo>
                    <a:pt x="20599" y="319938"/>
                  </a:lnTo>
                  <a:lnTo>
                    <a:pt x="38925" y="319938"/>
                  </a:lnTo>
                  <a:lnTo>
                    <a:pt x="38925" y="0"/>
                  </a:lnTo>
                  <a:close/>
                </a:path>
              </a:pathLst>
            </a:custGeom>
            <a:solidFill>
              <a:srgbClr val="D2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71946" y="2367483"/>
              <a:ext cx="499109" cy="557530"/>
            </a:xfrm>
            <a:custGeom>
              <a:avLst/>
              <a:gdLst/>
              <a:ahLst/>
              <a:cxnLst/>
              <a:rect l="l" t="t" r="r" b="b"/>
              <a:pathLst>
                <a:path w="499110" h="557530">
                  <a:moveTo>
                    <a:pt x="442074" y="36385"/>
                  </a:moveTo>
                  <a:lnTo>
                    <a:pt x="52222" y="36385"/>
                  </a:lnTo>
                  <a:lnTo>
                    <a:pt x="52209" y="0"/>
                  </a:lnTo>
                  <a:lnTo>
                    <a:pt x="0" y="49491"/>
                  </a:lnTo>
                  <a:lnTo>
                    <a:pt x="52222" y="99009"/>
                  </a:lnTo>
                  <a:lnTo>
                    <a:pt x="52222" y="61531"/>
                  </a:lnTo>
                  <a:lnTo>
                    <a:pt x="442074" y="61531"/>
                  </a:lnTo>
                  <a:lnTo>
                    <a:pt x="442074" y="36385"/>
                  </a:lnTo>
                  <a:close/>
                </a:path>
                <a:path w="499110" h="557530">
                  <a:moveTo>
                    <a:pt x="498589" y="536829"/>
                  </a:moveTo>
                  <a:lnTo>
                    <a:pt x="83527" y="256514"/>
                  </a:lnTo>
                  <a:lnTo>
                    <a:pt x="104673" y="226936"/>
                  </a:lnTo>
                  <a:lnTo>
                    <a:pt x="35636" y="238379"/>
                  </a:lnTo>
                  <a:lnTo>
                    <a:pt x="47066" y="307441"/>
                  </a:lnTo>
                  <a:lnTo>
                    <a:pt x="68897" y="276948"/>
                  </a:lnTo>
                  <a:lnTo>
                    <a:pt x="483958" y="557263"/>
                  </a:lnTo>
                  <a:lnTo>
                    <a:pt x="498589" y="536829"/>
                  </a:lnTo>
                  <a:close/>
                </a:path>
              </a:pathLst>
            </a:custGeom>
            <a:solidFill>
              <a:srgbClr val="FF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57595" y="2466492"/>
              <a:ext cx="442595" cy="595630"/>
            </a:xfrm>
            <a:custGeom>
              <a:avLst/>
              <a:gdLst/>
              <a:ahLst/>
              <a:cxnLst/>
              <a:rect l="l" t="t" r="r" b="b"/>
              <a:pathLst>
                <a:path w="442595" h="595630">
                  <a:moveTo>
                    <a:pt x="442239" y="545642"/>
                  </a:moveTo>
                  <a:lnTo>
                    <a:pt x="391185" y="496125"/>
                  </a:lnTo>
                  <a:lnTo>
                    <a:pt x="391185" y="533603"/>
                  </a:lnTo>
                  <a:lnTo>
                    <a:pt x="1206" y="533603"/>
                  </a:lnTo>
                  <a:lnTo>
                    <a:pt x="1206" y="558749"/>
                  </a:lnTo>
                  <a:lnTo>
                    <a:pt x="391185" y="558749"/>
                  </a:lnTo>
                  <a:lnTo>
                    <a:pt x="391198" y="595134"/>
                  </a:lnTo>
                  <a:lnTo>
                    <a:pt x="442239" y="545642"/>
                  </a:lnTo>
                  <a:close/>
                </a:path>
                <a:path w="442595" h="595630">
                  <a:moveTo>
                    <a:pt x="442239" y="49517"/>
                  </a:moveTo>
                  <a:lnTo>
                    <a:pt x="391185" y="0"/>
                  </a:lnTo>
                  <a:lnTo>
                    <a:pt x="391185" y="37477"/>
                  </a:lnTo>
                  <a:lnTo>
                    <a:pt x="0" y="37477"/>
                  </a:lnTo>
                  <a:lnTo>
                    <a:pt x="0" y="62623"/>
                  </a:lnTo>
                  <a:lnTo>
                    <a:pt x="391185" y="62623"/>
                  </a:lnTo>
                  <a:lnTo>
                    <a:pt x="391198" y="99009"/>
                  </a:lnTo>
                  <a:lnTo>
                    <a:pt x="442239" y="49517"/>
                  </a:lnTo>
                  <a:close/>
                </a:path>
              </a:pathLst>
            </a:custGeom>
            <a:solidFill>
              <a:srgbClr val="D2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71947" y="3068185"/>
              <a:ext cx="442595" cy="99060"/>
            </a:xfrm>
            <a:custGeom>
              <a:avLst/>
              <a:gdLst/>
              <a:ahLst/>
              <a:cxnLst/>
              <a:rect l="l" t="t" r="r" b="b"/>
              <a:pathLst>
                <a:path w="442595" h="99060">
                  <a:moveTo>
                    <a:pt x="52705" y="0"/>
                  </a:moveTo>
                  <a:lnTo>
                    <a:pt x="0" y="49491"/>
                  </a:lnTo>
                  <a:lnTo>
                    <a:pt x="52717" y="99009"/>
                  </a:lnTo>
                  <a:lnTo>
                    <a:pt x="52717" y="61531"/>
                  </a:lnTo>
                  <a:lnTo>
                    <a:pt x="442074" y="61531"/>
                  </a:lnTo>
                  <a:lnTo>
                    <a:pt x="442074" y="36385"/>
                  </a:lnTo>
                  <a:lnTo>
                    <a:pt x="52717" y="3638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FF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00289" y="1899815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64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42526" y="1959084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88061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18217" y="1899815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38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38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59852" y="1962153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8675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83709" y="1899815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64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25825" y="1959084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88061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36717" y="1899815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64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79076" y="196215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5966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98117" y="1899815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64" y="0"/>
                  </a:moveTo>
                  <a:lnTo>
                    <a:pt x="0" y="73685"/>
                  </a:lnTo>
                  <a:lnTo>
                    <a:pt x="84658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40479" y="196215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5966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28279" y="2084430"/>
              <a:ext cx="0" cy="66675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0"/>
                  </a:moveTo>
                  <a:lnTo>
                    <a:pt x="0" y="66459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66541" y="1899815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64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08779" y="1959084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88061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98088" y="2066362"/>
              <a:ext cx="1383030" cy="0"/>
            </a:xfrm>
            <a:custGeom>
              <a:avLst/>
              <a:gdLst/>
              <a:ahLst/>
              <a:cxnLst/>
              <a:rect l="l" t="t" r="r" b="b"/>
              <a:pathLst>
                <a:path w="1383029">
                  <a:moveTo>
                    <a:pt x="0" y="0"/>
                  </a:moveTo>
                  <a:lnTo>
                    <a:pt x="1382826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5683817" y="1929860"/>
            <a:ext cx="1391922" cy="70727"/>
          </a:xfrm>
          <a:custGeom>
            <a:avLst/>
            <a:gdLst/>
            <a:ahLst/>
            <a:cxnLst/>
            <a:rect l="l" t="t" r="r" b="b"/>
            <a:pathLst>
              <a:path w="1191895" h="64135">
                <a:moveTo>
                  <a:pt x="1191768" y="0"/>
                </a:moveTo>
                <a:lnTo>
                  <a:pt x="0" y="0"/>
                </a:lnTo>
                <a:lnTo>
                  <a:pt x="0" y="63563"/>
                </a:lnTo>
                <a:lnTo>
                  <a:pt x="1191768" y="63563"/>
                </a:lnTo>
                <a:lnTo>
                  <a:pt x="1191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5371510" y="1382417"/>
            <a:ext cx="1870974" cy="301113"/>
            <a:chOff x="4599594" y="1253577"/>
            <a:chExt cx="1602105" cy="273050"/>
          </a:xfrm>
        </p:grpSpPr>
        <p:sp>
          <p:nvSpPr>
            <p:cNvPr id="49" name="object 49"/>
            <p:cNvSpPr/>
            <p:nvPr/>
          </p:nvSpPr>
          <p:spPr>
            <a:xfrm>
              <a:off x="4807619" y="1253582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64" y="0"/>
                  </a:moveTo>
                  <a:lnTo>
                    <a:pt x="0" y="73685"/>
                  </a:lnTo>
                  <a:lnTo>
                    <a:pt x="84658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49949" y="1313510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24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00314" y="1253582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64" y="0"/>
                  </a:moveTo>
                  <a:lnTo>
                    <a:pt x="0" y="73685"/>
                  </a:lnTo>
                  <a:lnTo>
                    <a:pt x="84658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42642" y="1313510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24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53672" y="1253582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64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95994" y="1313510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24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95994" y="1451380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80">
                  <a:moveTo>
                    <a:pt x="0" y="0"/>
                  </a:moveTo>
                  <a:lnTo>
                    <a:pt x="0" y="68465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20303" y="1253582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51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51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62627" y="1313510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24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05944" y="1430227"/>
              <a:ext cx="1555115" cy="1270"/>
            </a:xfrm>
            <a:custGeom>
              <a:avLst/>
              <a:gdLst/>
              <a:ahLst/>
              <a:cxnLst/>
              <a:rect l="l" t="t" r="r" b="b"/>
              <a:pathLst>
                <a:path w="1555114" h="1269">
                  <a:moveTo>
                    <a:pt x="0" y="0"/>
                  </a:moveTo>
                  <a:lnTo>
                    <a:pt x="1554581" y="1193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16537" y="1253577"/>
              <a:ext cx="85090" cy="66040"/>
            </a:xfrm>
            <a:custGeom>
              <a:avLst/>
              <a:gdLst/>
              <a:ahLst/>
              <a:cxnLst/>
              <a:rect l="l" t="t" r="r" b="b"/>
              <a:pathLst>
                <a:path w="85089" h="66040">
                  <a:moveTo>
                    <a:pt x="42164" y="0"/>
                  </a:moveTo>
                  <a:lnTo>
                    <a:pt x="0" y="65633"/>
                  </a:lnTo>
                  <a:lnTo>
                    <a:pt x="84645" y="65633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60524" y="1306955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8661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7734104" y="1500315"/>
            <a:ext cx="2361892" cy="264699"/>
            <a:chOff x="6622671" y="1360484"/>
            <a:chExt cx="2022475" cy="240029"/>
          </a:xfrm>
        </p:grpSpPr>
        <p:sp>
          <p:nvSpPr>
            <p:cNvPr id="62" name="object 62"/>
            <p:cNvSpPr/>
            <p:nvPr/>
          </p:nvSpPr>
          <p:spPr>
            <a:xfrm>
              <a:off x="6984459" y="1548166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51714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30821" y="1360502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90" h="74294">
                  <a:moveTo>
                    <a:pt x="42164" y="0"/>
                  </a:moveTo>
                  <a:lnTo>
                    <a:pt x="0" y="73685"/>
                  </a:lnTo>
                  <a:lnTo>
                    <a:pt x="84658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73151" y="1420430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24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19355" y="1548324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51714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08863" y="1360502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90" h="74294">
                  <a:moveTo>
                    <a:pt x="42164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51186" y="1420430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24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829249" y="1360502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90" h="74294">
                  <a:moveTo>
                    <a:pt x="42164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871574" y="1420430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24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184651" y="1360502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90" h="74294">
                  <a:moveTo>
                    <a:pt x="42164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26975" y="1420430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90">
                  <a:moveTo>
                    <a:pt x="0" y="9724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57867" y="1537148"/>
              <a:ext cx="1946910" cy="1270"/>
            </a:xfrm>
            <a:custGeom>
              <a:avLst/>
              <a:gdLst/>
              <a:ahLst/>
              <a:cxnLst/>
              <a:rect l="l" t="t" r="r" b="b"/>
              <a:pathLst>
                <a:path w="1946909" h="1269">
                  <a:moveTo>
                    <a:pt x="0" y="0"/>
                  </a:moveTo>
                  <a:lnTo>
                    <a:pt x="1946617" y="1193"/>
                  </a:lnTo>
                </a:path>
              </a:pathLst>
            </a:custGeom>
            <a:ln w="12572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0499" y="1360484"/>
              <a:ext cx="85090" cy="66040"/>
            </a:xfrm>
            <a:custGeom>
              <a:avLst/>
              <a:gdLst/>
              <a:ahLst/>
              <a:cxnLst/>
              <a:rect l="l" t="t" r="r" b="b"/>
              <a:pathLst>
                <a:path w="85090" h="66040">
                  <a:moveTo>
                    <a:pt x="42151" y="0"/>
                  </a:moveTo>
                  <a:lnTo>
                    <a:pt x="0" y="65646"/>
                  </a:lnTo>
                  <a:lnTo>
                    <a:pt x="84645" y="65646"/>
                  </a:lnTo>
                  <a:lnTo>
                    <a:pt x="42151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604487" y="1413877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86613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22671" y="1361169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90" h="74294">
                  <a:moveTo>
                    <a:pt x="42164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64909" y="1420439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5">
                  <a:moveTo>
                    <a:pt x="0" y="88061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7490455" y="3707675"/>
            <a:ext cx="2691889" cy="435248"/>
          </a:xfrm>
          <a:prstGeom prst="rect">
            <a:avLst/>
          </a:prstGeom>
          <a:solidFill>
            <a:srgbClr val="FFD500"/>
          </a:solidFill>
        </p:spPr>
        <p:txBody>
          <a:bodyPr vert="horz" wrap="square" lIns="0" tIns="138939" rIns="0" bIns="0" rtlCol="0">
            <a:spAutoFit/>
          </a:bodyPr>
          <a:lstStyle/>
          <a:p>
            <a:pPr marR="4343" algn="ctr">
              <a:lnSpc>
                <a:spcPts val="1208"/>
              </a:lnSpc>
              <a:spcBef>
                <a:spcPts val="1094"/>
              </a:spcBef>
            </a:pPr>
            <a:r>
              <a:rPr sz="1000" b="1" spc="-51" dirty="0">
                <a:latin typeface="Tahoma"/>
                <a:cs typeface="Tahoma"/>
              </a:rPr>
              <a:t>VOI</a:t>
            </a:r>
            <a:r>
              <a:rPr sz="1000" b="1" spc="-17" dirty="0">
                <a:latin typeface="Tahoma"/>
                <a:cs typeface="Tahoma"/>
              </a:rPr>
              <a:t>E</a:t>
            </a:r>
            <a:r>
              <a:rPr sz="1000" b="1" spc="-91" dirty="0">
                <a:latin typeface="Tahoma"/>
                <a:cs typeface="Tahoma"/>
              </a:rPr>
              <a:t> </a:t>
            </a:r>
            <a:r>
              <a:rPr sz="1000" b="1" spc="-46" dirty="0">
                <a:latin typeface="Tahoma"/>
                <a:cs typeface="Tahoma"/>
              </a:rPr>
              <a:t>GÉNÉRAL</a:t>
            </a:r>
            <a:r>
              <a:rPr sz="1000" b="1" spc="-11" dirty="0">
                <a:latin typeface="Tahoma"/>
                <a:cs typeface="Tahoma"/>
              </a:rPr>
              <a:t>E</a:t>
            </a:r>
            <a:r>
              <a:rPr sz="1000" b="1" spc="-91" dirty="0">
                <a:latin typeface="Tahoma"/>
                <a:cs typeface="Tahoma"/>
              </a:rPr>
              <a:t> </a:t>
            </a:r>
            <a:r>
              <a:rPr sz="1000" b="1" spc="-46" dirty="0">
                <a:latin typeface="Tahoma"/>
                <a:cs typeface="Tahoma"/>
              </a:rPr>
              <a:t>E</a:t>
            </a:r>
            <a:r>
              <a:rPr sz="1000" b="1" spc="-11" dirty="0">
                <a:latin typeface="Tahoma"/>
                <a:cs typeface="Tahoma"/>
              </a:rPr>
              <a:t>T</a:t>
            </a:r>
            <a:r>
              <a:rPr sz="1000" b="1" spc="-91" dirty="0">
                <a:latin typeface="Tahoma"/>
                <a:cs typeface="Tahoma"/>
              </a:rPr>
              <a:t> </a:t>
            </a:r>
            <a:r>
              <a:rPr sz="1000" b="1" spc="-23" dirty="0">
                <a:latin typeface="Tahoma"/>
                <a:cs typeface="Tahoma"/>
              </a:rPr>
              <a:t>TECHNOLOGIQUE</a:t>
            </a:r>
            <a:endParaRPr sz="1000">
              <a:latin typeface="Tahoma"/>
              <a:cs typeface="Tahoma"/>
            </a:endParaRPr>
          </a:p>
          <a:p>
            <a:pPr marR="2894" algn="ctr">
              <a:lnSpc>
                <a:spcPts val="1140"/>
              </a:lnSpc>
            </a:pPr>
            <a:r>
              <a:rPr sz="1000" spc="-74" dirty="0">
                <a:latin typeface="Verdana"/>
                <a:cs typeface="Verdana"/>
              </a:rPr>
              <a:t>sou</a:t>
            </a:r>
            <a:r>
              <a:rPr sz="1000" spc="-40" dirty="0">
                <a:latin typeface="Verdana"/>
                <a:cs typeface="Verdana"/>
              </a:rPr>
              <a:t>s</a:t>
            </a:r>
            <a:r>
              <a:rPr sz="1000" spc="-130" dirty="0">
                <a:latin typeface="Verdana"/>
                <a:cs typeface="Verdana"/>
              </a:rPr>
              <a:t> </a:t>
            </a:r>
            <a:r>
              <a:rPr sz="1000" spc="-46" dirty="0">
                <a:latin typeface="Verdana"/>
                <a:cs typeface="Verdana"/>
              </a:rPr>
              <a:t>statu</a:t>
            </a:r>
            <a:r>
              <a:rPr sz="1000" spc="-17" dirty="0">
                <a:latin typeface="Verdana"/>
                <a:cs typeface="Verdana"/>
              </a:rPr>
              <a:t>t</a:t>
            </a:r>
            <a:r>
              <a:rPr sz="1000" spc="-130" dirty="0">
                <a:latin typeface="Verdana"/>
                <a:cs typeface="Verdana"/>
              </a:rPr>
              <a:t> </a:t>
            </a:r>
            <a:r>
              <a:rPr sz="1000" spc="-51" dirty="0">
                <a:latin typeface="Verdana"/>
                <a:cs typeface="Verdana"/>
              </a:rPr>
              <a:t>scolaire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03959" y="3707672"/>
            <a:ext cx="3472019" cy="411866"/>
          </a:xfrm>
          <a:prstGeom prst="rect">
            <a:avLst/>
          </a:prstGeom>
          <a:solidFill>
            <a:srgbClr val="B54176">
              <a:alpha val="59999"/>
            </a:srgbClr>
          </a:solidFill>
        </p:spPr>
        <p:txBody>
          <a:bodyPr vert="horz" wrap="square" lIns="0" tIns="115783" rIns="0" bIns="0" rtlCol="0">
            <a:spAutoFit/>
          </a:bodyPr>
          <a:lstStyle/>
          <a:p>
            <a:pPr algn="ctr">
              <a:lnSpc>
                <a:spcPts val="1208"/>
              </a:lnSpc>
              <a:spcBef>
                <a:spcPts val="910"/>
              </a:spcBef>
            </a:pPr>
            <a:r>
              <a:rPr sz="1000" b="1" spc="-46" dirty="0">
                <a:latin typeface="Tahoma"/>
                <a:cs typeface="Tahoma"/>
              </a:rPr>
              <a:t>VOI</a:t>
            </a:r>
            <a:r>
              <a:rPr sz="1000" b="1" spc="-17" dirty="0">
                <a:latin typeface="Tahoma"/>
                <a:cs typeface="Tahoma"/>
              </a:rPr>
              <a:t>E</a:t>
            </a:r>
            <a:r>
              <a:rPr sz="1000" b="1" spc="-80" dirty="0">
                <a:latin typeface="Tahoma"/>
                <a:cs typeface="Tahoma"/>
              </a:rPr>
              <a:t> </a:t>
            </a:r>
            <a:r>
              <a:rPr sz="1000" b="1" spc="-57" dirty="0">
                <a:latin typeface="Tahoma"/>
                <a:cs typeface="Tahoma"/>
              </a:rPr>
              <a:t>PROFESSIONNELLE</a:t>
            </a:r>
            <a:endParaRPr sz="1000">
              <a:latin typeface="Tahoma"/>
              <a:cs typeface="Tahoma"/>
            </a:endParaRPr>
          </a:p>
          <a:p>
            <a:pPr marL="31841" algn="ctr">
              <a:lnSpc>
                <a:spcPts val="1140"/>
              </a:lnSpc>
            </a:pPr>
            <a:r>
              <a:rPr sz="1000" spc="-74" dirty="0">
                <a:latin typeface="Verdana"/>
                <a:cs typeface="Verdana"/>
              </a:rPr>
              <a:t>sou</a:t>
            </a:r>
            <a:r>
              <a:rPr sz="1000" spc="-40" dirty="0">
                <a:latin typeface="Verdana"/>
                <a:cs typeface="Verdana"/>
              </a:rPr>
              <a:t>s</a:t>
            </a:r>
            <a:r>
              <a:rPr sz="1000" spc="-130" dirty="0">
                <a:latin typeface="Verdana"/>
                <a:cs typeface="Verdana"/>
              </a:rPr>
              <a:t> </a:t>
            </a:r>
            <a:r>
              <a:rPr sz="1000" spc="-46" dirty="0">
                <a:latin typeface="Verdana"/>
                <a:cs typeface="Verdana"/>
              </a:rPr>
              <a:t>statu</a:t>
            </a:r>
            <a:r>
              <a:rPr sz="1000" spc="-17" dirty="0">
                <a:latin typeface="Verdana"/>
                <a:cs typeface="Verdana"/>
              </a:rPr>
              <a:t>t</a:t>
            </a:r>
            <a:r>
              <a:rPr sz="1000" spc="-130" dirty="0">
                <a:latin typeface="Verdana"/>
                <a:cs typeface="Verdana"/>
              </a:rPr>
              <a:t> </a:t>
            </a:r>
            <a:r>
              <a:rPr sz="1000" spc="-46" dirty="0">
                <a:latin typeface="Verdana"/>
                <a:cs typeface="Verdana"/>
              </a:rPr>
              <a:t>scolair</a:t>
            </a:r>
            <a:r>
              <a:rPr sz="1000" spc="-23" dirty="0">
                <a:latin typeface="Verdana"/>
                <a:cs typeface="Verdana"/>
              </a:rPr>
              <a:t>e</a:t>
            </a:r>
            <a:r>
              <a:rPr sz="1000" spc="-130" dirty="0">
                <a:latin typeface="Verdana"/>
                <a:cs typeface="Verdana"/>
              </a:rPr>
              <a:t> </a:t>
            </a:r>
            <a:r>
              <a:rPr sz="1000" spc="-34" dirty="0">
                <a:latin typeface="Verdana"/>
                <a:cs typeface="Verdana"/>
              </a:rPr>
              <a:t>o</a:t>
            </a:r>
            <a:r>
              <a:rPr sz="1000" spc="-6" dirty="0">
                <a:latin typeface="Verdana"/>
                <a:cs typeface="Verdana"/>
              </a:rPr>
              <a:t>u</a:t>
            </a:r>
            <a:r>
              <a:rPr sz="1000" spc="-130" dirty="0">
                <a:latin typeface="Verdana"/>
                <a:cs typeface="Verdana"/>
              </a:rPr>
              <a:t> </a:t>
            </a:r>
            <a:r>
              <a:rPr sz="1000" spc="-74" dirty="0">
                <a:latin typeface="Verdana"/>
                <a:cs typeface="Verdana"/>
              </a:rPr>
              <a:t>sou</a:t>
            </a:r>
            <a:r>
              <a:rPr sz="1000" spc="-40" dirty="0">
                <a:latin typeface="Verdana"/>
                <a:cs typeface="Verdana"/>
              </a:rPr>
              <a:t>s</a:t>
            </a:r>
            <a:r>
              <a:rPr sz="1000" spc="-130" dirty="0">
                <a:latin typeface="Verdana"/>
                <a:cs typeface="Verdana"/>
              </a:rPr>
              <a:t> </a:t>
            </a:r>
            <a:r>
              <a:rPr sz="1000" spc="-46" dirty="0">
                <a:latin typeface="Verdana"/>
                <a:cs typeface="Verdana"/>
              </a:rPr>
              <a:t>statu</a:t>
            </a:r>
            <a:r>
              <a:rPr sz="1000" spc="-17" dirty="0">
                <a:latin typeface="Verdana"/>
                <a:cs typeface="Verdana"/>
              </a:rPr>
              <a:t>t</a:t>
            </a:r>
            <a:r>
              <a:rPr sz="1000" spc="-130" dirty="0">
                <a:latin typeface="Verdana"/>
                <a:cs typeface="Verdana"/>
              </a:rPr>
              <a:t> </a:t>
            </a:r>
            <a:r>
              <a:rPr sz="1000" spc="-34" dirty="0">
                <a:latin typeface="Verdana"/>
                <a:cs typeface="Verdana"/>
              </a:rPr>
              <a:t>apprenti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743444" y="2051695"/>
            <a:ext cx="853544" cy="282786"/>
          </a:xfrm>
          <a:prstGeom prst="rect">
            <a:avLst/>
          </a:prstGeom>
        </p:spPr>
        <p:txBody>
          <a:bodyPr vert="horz" wrap="square" lIns="0" tIns="26051" rIns="0" bIns="0" rtlCol="0">
            <a:spAutoFit/>
          </a:bodyPr>
          <a:lstStyle/>
          <a:p>
            <a:pPr marL="14472" marR="5791" indent="123743">
              <a:lnSpc>
                <a:spcPts val="1015"/>
              </a:lnSpc>
              <a:spcBef>
                <a:spcPts val="205"/>
              </a:spcBef>
            </a:pPr>
            <a:r>
              <a:rPr sz="900" spc="-23" dirty="0">
                <a:latin typeface="Verdana"/>
                <a:cs typeface="Verdana"/>
              </a:rPr>
              <a:t>Terminale </a:t>
            </a:r>
            <a:r>
              <a:rPr sz="900" spc="-17" dirty="0">
                <a:latin typeface="Verdana"/>
                <a:cs typeface="Verdana"/>
              </a:rPr>
              <a:t> </a:t>
            </a:r>
            <a:r>
              <a:rPr sz="900" spc="-6" dirty="0">
                <a:latin typeface="Verdana"/>
                <a:cs typeface="Verdana"/>
              </a:rPr>
              <a:t>technologique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184145" y="2051028"/>
            <a:ext cx="599929" cy="282786"/>
          </a:xfrm>
          <a:prstGeom prst="rect">
            <a:avLst/>
          </a:prstGeom>
        </p:spPr>
        <p:txBody>
          <a:bodyPr vert="horz" wrap="square" lIns="0" tIns="26051" rIns="0" bIns="0" rtlCol="0">
            <a:spAutoFit/>
          </a:bodyPr>
          <a:lstStyle/>
          <a:p>
            <a:pPr marL="54274" marR="5791" indent="-40523">
              <a:lnSpc>
                <a:spcPts val="1015"/>
              </a:lnSpc>
              <a:spcBef>
                <a:spcPts val="205"/>
              </a:spcBef>
            </a:pPr>
            <a:r>
              <a:rPr sz="900" spc="-23" dirty="0">
                <a:latin typeface="Verdana"/>
                <a:cs typeface="Verdana"/>
              </a:rPr>
              <a:t>Terminale  </a:t>
            </a:r>
            <a:r>
              <a:rPr sz="900" spc="-29" dirty="0">
                <a:latin typeface="Verdana"/>
                <a:cs typeface="Verdana"/>
              </a:rPr>
              <a:t>générale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714287" y="2555909"/>
            <a:ext cx="912870" cy="353168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 indent="342283">
              <a:lnSpc>
                <a:spcPct val="120300"/>
              </a:lnSpc>
              <a:spcBef>
                <a:spcPts val="114"/>
              </a:spcBef>
            </a:pPr>
            <a:r>
              <a:rPr sz="1400" spc="-94" baseline="-17361" dirty="0">
                <a:latin typeface="Verdana"/>
                <a:cs typeface="Verdana"/>
              </a:rPr>
              <a:t>1</a:t>
            </a:r>
            <a:r>
              <a:rPr sz="500" spc="-63" dirty="0">
                <a:latin typeface="Verdana"/>
                <a:cs typeface="Verdana"/>
              </a:rPr>
              <a:t>re </a:t>
            </a:r>
            <a:r>
              <a:rPr sz="500" spc="-57" dirty="0">
                <a:latin typeface="Verdana"/>
                <a:cs typeface="Verdana"/>
              </a:rPr>
              <a:t> </a:t>
            </a:r>
            <a:r>
              <a:rPr sz="900" spc="-6" dirty="0">
                <a:latin typeface="Verdana"/>
                <a:cs typeface="Verdana"/>
              </a:rPr>
              <a:t>technologique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179678" y="2556074"/>
            <a:ext cx="576940" cy="353168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 indent="193936">
              <a:lnSpc>
                <a:spcPct val="120300"/>
              </a:lnSpc>
              <a:spcBef>
                <a:spcPts val="114"/>
              </a:spcBef>
            </a:pPr>
            <a:r>
              <a:rPr sz="1400" spc="-86" baseline="-17361" dirty="0">
                <a:latin typeface="Verdana"/>
                <a:cs typeface="Verdana"/>
              </a:rPr>
              <a:t>1</a:t>
            </a:r>
            <a:r>
              <a:rPr sz="500" spc="-57" dirty="0">
                <a:latin typeface="Verdana"/>
                <a:cs typeface="Verdana"/>
              </a:rPr>
              <a:t>re </a:t>
            </a:r>
            <a:r>
              <a:rPr sz="500" spc="-51" dirty="0">
                <a:latin typeface="Verdana"/>
                <a:cs typeface="Verdana"/>
              </a:rPr>
              <a:t> </a:t>
            </a:r>
            <a:r>
              <a:rPr sz="900" spc="-29" dirty="0">
                <a:latin typeface="Verdana"/>
                <a:cs typeface="Verdana"/>
              </a:rPr>
              <a:t>générale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683802" y="3098558"/>
            <a:ext cx="1391922" cy="376551"/>
          </a:xfrm>
          <a:prstGeom prst="rect">
            <a:avLst/>
          </a:prstGeom>
        </p:spPr>
        <p:txBody>
          <a:bodyPr vert="horz" wrap="square" lIns="0" tIns="37629" rIns="0" bIns="0" rtlCol="0">
            <a:spAutoFit/>
          </a:bodyPr>
          <a:lstStyle/>
          <a:p>
            <a:pPr marL="253999" marR="244591" indent="333600">
              <a:lnSpc>
                <a:spcPct val="120300"/>
              </a:lnSpc>
              <a:spcBef>
                <a:spcPts val="295"/>
              </a:spcBef>
            </a:pPr>
            <a:r>
              <a:rPr sz="1400" spc="-8" baseline="-17361" dirty="0">
                <a:latin typeface="Verdana"/>
                <a:cs typeface="Verdana"/>
              </a:rPr>
              <a:t>2</a:t>
            </a:r>
            <a:r>
              <a:rPr sz="500" spc="-6" dirty="0">
                <a:latin typeface="Verdana"/>
                <a:cs typeface="Verdana"/>
              </a:rPr>
              <a:t>de 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900" spc="-17" dirty="0">
                <a:latin typeface="Verdana"/>
                <a:cs typeface="Verdana"/>
              </a:rPr>
              <a:t>professionnelle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683802" y="2519136"/>
            <a:ext cx="1391922" cy="391895"/>
          </a:xfrm>
          <a:prstGeom prst="rect">
            <a:avLst/>
          </a:prstGeom>
        </p:spPr>
        <p:txBody>
          <a:bodyPr vert="horz" wrap="square" lIns="0" tIns="52825" rIns="0" bIns="0" rtlCol="0">
            <a:spAutoFit/>
          </a:bodyPr>
          <a:lstStyle/>
          <a:p>
            <a:pPr marL="253999" marR="244591" indent="365438">
              <a:lnSpc>
                <a:spcPct val="120300"/>
              </a:lnSpc>
              <a:spcBef>
                <a:spcPts val="416"/>
              </a:spcBef>
            </a:pPr>
            <a:r>
              <a:rPr sz="1400" spc="-86" baseline="-17361" dirty="0">
                <a:latin typeface="Verdana"/>
                <a:cs typeface="Verdana"/>
              </a:rPr>
              <a:t>1</a:t>
            </a:r>
            <a:r>
              <a:rPr sz="500" spc="-57" dirty="0">
                <a:latin typeface="Verdana"/>
                <a:cs typeface="Verdana"/>
              </a:rPr>
              <a:t>re </a:t>
            </a:r>
            <a:r>
              <a:rPr sz="500" spc="-51" dirty="0">
                <a:latin typeface="Verdana"/>
                <a:cs typeface="Verdana"/>
              </a:rPr>
              <a:t> </a:t>
            </a:r>
            <a:r>
              <a:rPr sz="900" spc="-17" dirty="0">
                <a:latin typeface="Verdana"/>
                <a:cs typeface="Verdana"/>
              </a:rPr>
              <a:t>professionnelle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683802" y="1999956"/>
            <a:ext cx="1391922" cy="313477"/>
          </a:xfrm>
          <a:prstGeom prst="rect">
            <a:avLst/>
          </a:prstGeom>
          <a:solidFill>
            <a:srgbClr val="B54176">
              <a:alpha val="59999"/>
            </a:srgbClr>
          </a:solidFill>
        </p:spPr>
        <p:txBody>
          <a:bodyPr vert="horz" wrap="square" lIns="0" tIns="56445" rIns="0" bIns="0" rtlCol="0">
            <a:spAutoFit/>
          </a:bodyPr>
          <a:lstStyle/>
          <a:p>
            <a:pPr marL="253999" marR="244591" indent="146900">
              <a:lnSpc>
                <a:spcPts val="1015"/>
              </a:lnSpc>
              <a:spcBef>
                <a:spcPts val="445"/>
              </a:spcBef>
            </a:pPr>
            <a:r>
              <a:rPr sz="900" spc="-23" dirty="0">
                <a:latin typeface="Verdana"/>
                <a:cs typeface="Verdana"/>
              </a:rPr>
              <a:t>Terminale </a:t>
            </a:r>
            <a:r>
              <a:rPr sz="900" spc="-17" dirty="0">
                <a:latin typeface="Verdana"/>
                <a:cs typeface="Verdana"/>
              </a:rPr>
              <a:t> professionnelle</a:t>
            </a:r>
            <a:endParaRPr sz="900">
              <a:latin typeface="Verdana"/>
              <a:cs typeface="Verdana"/>
            </a:endParaRPr>
          </a:p>
        </p:txBody>
      </p:sp>
      <p:graphicFrame>
        <p:nvGraphicFramePr>
          <p:cNvPr id="86" name="object 86"/>
          <p:cNvGraphicFramePr>
            <a:graphicFrameLocks noGrp="1"/>
          </p:cNvGraphicFramePr>
          <p:nvPr/>
        </p:nvGraphicFramePr>
        <p:xfrm>
          <a:off x="3603962" y="2518247"/>
          <a:ext cx="416019" cy="1100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5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30" baseline="-17361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600" spc="-20" dirty="0">
                          <a:latin typeface="Verdana"/>
                          <a:cs typeface="Verdana"/>
                        </a:rPr>
                        <a:t>e</a:t>
                      </a:r>
                      <a:endParaRPr sz="600">
                        <a:latin typeface="Verdana"/>
                        <a:cs typeface="Verdana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20" dirty="0">
                          <a:latin typeface="Verdana"/>
                          <a:cs typeface="Verdana"/>
                        </a:rPr>
                        <a:t>année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9103" marB="0">
                    <a:solidFill>
                      <a:srgbClr val="D28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D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36">
                <a:tc>
                  <a:txBody>
                    <a:bodyPr/>
                    <a:lstStyle/>
                    <a:p>
                      <a:pPr marL="30480" marR="19685" indent="83185">
                        <a:lnSpc>
                          <a:spcPct val="120300"/>
                        </a:lnSpc>
                        <a:spcBef>
                          <a:spcPts val="260"/>
                        </a:spcBef>
                      </a:pPr>
                      <a:r>
                        <a:rPr sz="1300" spc="-75" baseline="-17361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600" spc="-50" dirty="0">
                          <a:latin typeface="Verdana"/>
                          <a:cs typeface="Verdana"/>
                        </a:rPr>
                        <a:t>re </a:t>
                      </a:r>
                      <a:r>
                        <a:rPr sz="6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année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6414" marB="0">
                    <a:solidFill>
                      <a:srgbClr val="D28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object 87"/>
          <p:cNvSpPr txBox="1"/>
          <p:nvPr/>
        </p:nvSpPr>
        <p:spPr>
          <a:xfrm>
            <a:off x="4098691" y="3098586"/>
            <a:ext cx="1496483" cy="376551"/>
          </a:xfrm>
          <a:prstGeom prst="rect">
            <a:avLst/>
          </a:prstGeom>
          <a:solidFill>
            <a:srgbClr val="B54176">
              <a:alpha val="59999"/>
            </a:srgbClr>
          </a:solidFill>
        </p:spPr>
        <p:txBody>
          <a:bodyPr vert="horz" wrap="square" lIns="0" tIns="37629" rIns="0" bIns="0" rtlCol="0">
            <a:spAutoFit/>
          </a:bodyPr>
          <a:lstStyle/>
          <a:p>
            <a:pPr marL="580363" marR="530430" indent="-31116" algn="ctr">
              <a:lnSpc>
                <a:spcPct val="120300"/>
              </a:lnSpc>
              <a:spcBef>
                <a:spcPts val="295"/>
              </a:spcBef>
            </a:pPr>
            <a:r>
              <a:rPr sz="1400" spc="-86" baseline="-17361" dirty="0">
                <a:latin typeface="Verdana"/>
                <a:cs typeface="Verdana"/>
              </a:rPr>
              <a:t>1</a:t>
            </a:r>
            <a:r>
              <a:rPr sz="500" spc="-57" dirty="0">
                <a:latin typeface="Verdana"/>
                <a:cs typeface="Verdana"/>
              </a:rPr>
              <a:t>re </a:t>
            </a:r>
            <a:r>
              <a:rPr sz="500" spc="-51" dirty="0">
                <a:latin typeface="Verdana"/>
                <a:cs typeface="Verdana"/>
              </a:rPr>
              <a:t> </a:t>
            </a:r>
            <a:r>
              <a:rPr sz="900" spc="-23" dirty="0">
                <a:latin typeface="Verdana"/>
                <a:cs typeface="Verdana"/>
              </a:rPr>
              <a:t>année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098691" y="2588337"/>
            <a:ext cx="1496483" cy="317275"/>
          </a:xfrm>
          <a:prstGeom prst="rect">
            <a:avLst/>
          </a:prstGeom>
          <a:solidFill>
            <a:srgbClr val="B54176">
              <a:alpha val="59999"/>
            </a:srgbClr>
          </a:solidFill>
        </p:spPr>
        <p:txBody>
          <a:bodyPr vert="horz" wrap="square" lIns="0" tIns="9407" rIns="0" bIns="0" rtlCol="0">
            <a:spAutoFit/>
          </a:bodyPr>
          <a:lstStyle/>
          <a:p>
            <a:pPr marL="10133" algn="ctr">
              <a:spcBef>
                <a:spcPts val="74"/>
              </a:spcBef>
            </a:pPr>
            <a:r>
              <a:rPr sz="1400" spc="-34" baseline="-17361" dirty="0">
                <a:latin typeface="Verdana"/>
                <a:cs typeface="Verdana"/>
              </a:rPr>
              <a:t>2</a:t>
            </a:r>
            <a:r>
              <a:rPr sz="500" spc="-23" dirty="0">
                <a:latin typeface="Verdana"/>
                <a:cs typeface="Verdana"/>
              </a:rPr>
              <a:t>e</a:t>
            </a:r>
            <a:endParaRPr sz="500">
              <a:latin typeface="Verdana"/>
              <a:cs typeface="Verdana"/>
            </a:endParaRPr>
          </a:p>
          <a:p>
            <a:pPr marR="11578" algn="ctr">
              <a:spcBef>
                <a:spcPts val="222"/>
              </a:spcBef>
            </a:pPr>
            <a:r>
              <a:rPr sz="900" spc="-23" dirty="0">
                <a:latin typeface="Verdana"/>
                <a:cs typeface="Verdana"/>
              </a:rPr>
              <a:t>année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381421" y="3121297"/>
            <a:ext cx="1581762" cy="350887"/>
          </a:xfrm>
          <a:prstGeom prst="rect">
            <a:avLst/>
          </a:prstGeom>
        </p:spPr>
        <p:txBody>
          <a:bodyPr vert="horz" wrap="square" lIns="0" tIns="42694" rIns="0" bIns="0" rtlCol="0">
            <a:spAutoFit/>
          </a:bodyPr>
          <a:lstStyle/>
          <a:p>
            <a:pPr marR="21709" algn="ctr">
              <a:spcBef>
                <a:spcPts val="337"/>
              </a:spcBef>
            </a:pPr>
            <a:r>
              <a:rPr sz="1400" spc="-17" baseline="-17361" dirty="0">
                <a:latin typeface="Verdana"/>
                <a:cs typeface="Verdana"/>
              </a:rPr>
              <a:t>2</a:t>
            </a:r>
            <a:r>
              <a:rPr sz="500" spc="-11" dirty="0">
                <a:latin typeface="Verdana"/>
                <a:cs typeface="Verdana"/>
              </a:rPr>
              <a:t>de</a:t>
            </a:r>
            <a:endParaRPr sz="500">
              <a:latin typeface="Verdana"/>
              <a:cs typeface="Verdana"/>
            </a:endParaRPr>
          </a:p>
          <a:p>
            <a:pPr algn="ctr">
              <a:spcBef>
                <a:spcPts val="222"/>
              </a:spcBef>
            </a:pPr>
            <a:r>
              <a:rPr sz="900" spc="-29" dirty="0">
                <a:latin typeface="Verdana"/>
                <a:cs typeface="Verdana"/>
              </a:rPr>
              <a:t>générale</a:t>
            </a:r>
            <a:r>
              <a:rPr sz="900" spc="-8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et</a:t>
            </a:r>
            <a:r>
              <a:rPr sz="900" spc="-80" dirty="0">
                <a:latin typeface="Verdana"/>
                <a:cs typeface="Verdana"/>
              </a:rPr>
              <a:t> </a:t>
            </a:r>
            <a:r>
              <a:rPr sz="900" spc="-6" dirty="0">
                <a:latin typeface="Verdana"/>
                <a:cs typeface="Verdana"/>
              </a:rPr>
              <a:t>technologique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606262" y="3121297"/>
            <a:ext cx="448648" cy="353168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 indent="83941">
              <a:lnSpc>
                <a:spcPct val="120300"/>
              </a:lnSpc>
              <a:spcBef>
                <a:spcPts val="114"/>
              </a:spcBef>
            </a:pPr>
            <a:r>
              <a:rPr sz="1400" spc="-8" baseline="-17361" dirty="0">
                <a:latin typeface="Verdana"/>
                <a:cs typeface="Verdana"/>
              </a:rPr>
              <a:t>2</a:t>
            </a:r>
            <a:r>
              <a:rPr sz="500" spc="-6" dirty="0">
                <a:latin typeface="Verdana"/>
                <a:cs typeface="Verdana"/>
              </a:rPr>
              <a:t>de </a:t>
            </a:r>
            <a:r>
              <a:rPr sz="500" dirty="0">
                <a:latin typeface="Verdana"/>
                <a:cs typeface="Verdana"/>
              </a:rPr>
              <a:t> </a:t>
            </a:r>
            <a:r>
              <a:rPr sz="900" spc="-17" dirty="0">
                <a:latin typeface="Verdana"/>
                <a:cs typeface="Verdana"/>
              </a:rPr>
              <a:t>STHR</a:t>
            </a:r>
            <a:r>
              <a:rPr sz="800" spc="-17" baseline="30864" dirty="0">
                <a:latin typeface="Verdana"/>
                <a:cs typeface="Verdana"/>
              </a:rPr>
              <a:t>2</a:t>
            </a:r>
            <a:endParaRPr sz="800" baseline="30864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179117" y="3843709"/>
            <a:ext cx="215444" cy="623935"/>
          </a:xfrm>
          <a:prstGeom prst="rect">
            <a:avLst/>
          </a:prstGeom>
        </p:spPr>
        <p:txBody>
          <a:bodyPr vert="vert270" wrap="square" lIns="0" tIns="10133" rIns="0" bIns="0" rtlCol="0">
            <a:spAutoFit/>
          </a:bodyPr>
          <a:lstStyle/>
          <a:p>
            <a:pPr marL="14472">
              <a:spcBef>
                <a:spcPts val="80"/>
              </a:spcBef>
            </a:pPr>
            <a:r>
              <a:rPr sz="700" dirty="0">
                <a:latin typeface="Verdana"/>
                <a:cs typeface="Verdana"/>
              </a:rPr>
              <a:t>©</a:t>
            </a:r>
            <a:r>
              <a:rPr sz="700" spc="-63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</a:t>
            </a:r>
            <a:r>
              <a:rPr sz="700" spc="-6" dirty="0">
                <a:latin typeface="Verdana"/>
                <a:cs typeface="Verdana"/>
              </a:rPr>
              <a:t>is</a:t>
            </a:r>
            <a:r>
              <a:rPr sz="700" dirty="0">
                <a:latin typeface="Verdana"/>
                <a:cs typeface="Verdana"/>
              </a:rPr>
              <a:t>ep</a:t>
            </a:r>
            <a:r>
              <a:rPr sz="700" spc="-63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2</a:t>
            </a:r>
            <a:r>
              <a:rPr sz="700" spc="-6" dirty="0">
                <a:latin typeface="Verdana"/>
                <a:cs typeface="Verdana"/>
              </a:rPr>
              <a:t>0</a:t>
            </a:r>
            <a:r>
              <a:rPr sz="700" spc="-23" dirty="0">
                <a:latin typeface="Verdana"/>
                <a:cs typeface="Verdana"/>
              </a:rPr>
              <a:t>2</a:t>
            </a:r>
            <a:r>
              <a:rPr sz="700" dirty="0">
                <a:latin typeface="Verdana"/>
                <a:cs typeface="Verdana"/>
              </a:rPr>
              <a:t>3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608185" y="4261655"/>
            <a:ext cx="6569544" cy="174348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0262" rIns="0" bIns="0" rtlCol="0">
            <a:spAutoFit/>
          </a:bodyPr>
          <a:lstStyle/>
          <a:p>
            <a:pPr marL="125191" algn="ctr">
              <a:spcBef>
                <a:spcPts val="160"/>
              </a:spcBef>
            </a:pPr>
            <a:r>
              <a:rPr sz="1000" b="1" spc="-63" dirty="0">
                <a:latin typeface="Tahoma"/>
                <a:cs typeface="Tahoma"/>
              </a:rPr>
              <a:t>APRÈ</a:t>
            </a:r>
            <a:r>
              <a:rPr sz="1000" b="1" spc="-34" dirty="0">
                <a:latin typeface="Tahoma"/>
                <a:cs typeface="Tahoma"/>
              </a:rPr>
              <a:t>S</a:t>
            </a:r>
            <a:r>
              <a:rPr sz="1000" b="1" spc="-80" dirty="0">
                <a:latin typeface="Tahoma"/>
                <a:cs typeface="Tahoma"/>
              </a:rPr>
              <a:t> </a:t>
            </a:r>
            <a:r>
              <a:rPr sz="1000" b="1" spc="-23" dirty="0">
                <a:latin typeface="Tahoma"/>
                <a:cs typeface="Tahoma"/>
              </a:rPr>
              <a:t>L</a:t>
            </a:r>
            <a:r>
              <a:rPr sz="1000" b="1" spc="6" dirty="0">
                <a:latin typeface="Tahoma"/>
                <a:cs typeface="Tahoma"/>
              </a:rPr>
              <a:t>A</a:t>
            </a:r>
            <a:r>
              <a:rPr sz="1000" b="1" spc="-80" dirty="0">
                <a:latin typeface="Tahoma"/>
                <a:cs typeface="Tahoma"/>
              </a:rPr>
              <a:t> </a:t>
            </a:r>
            <a:r>
              <a:rPr sz="1000" b="1" spc="-40" dirty="0">
                <a:latin typeface="Tahoma"/>
                <a:cs typeface="Tahoma"/>
              </a:rPr>
              <a:t>CLASS</a:t>
            </a:r>
            <a:r>
              <a:rPr sz="1000" b="1" spc="-11" dirty="0">
                <a:latin typeface="Tahoma"/>
                <a:cs typeface="Tahoma"/>
              </a:rPr>
              <a:t>E</a:t>
            </a:r>
            <a:r>
              <a:rPr sz="1000" b="1" spc="-80" dirty="0">
                <a:latin typeface="Tahoma"/>
                <a:cs typeface="Tahoma"/>
              </a:rPr>
              <a:t> </a:t>
            </a:r>
            <a:r>
              <a:rPr sz="1000" b="1" spc="-34" dirty="0">
                <a:latin typeface="Tahoma"/>
                <a:cs typeface="Tahoma"/>
              </a:rPr>
              <a:t>D</a:t>
            </a:r>
            <a:r>
              <a:rPr sz="1000" b="1" spc="-6" dirty="0">
                <a:latin typeface="Tahoma"/>
                <a:cs typeface="Tahoma"/>
              </a:rPr>
              <a:t>E</a:t>
            </a:r>
            <a:r>
              <a:rPr sz="1000" b="1" spc="-80" dirty="0">
                <a:latin typeface="Tahoma"/>
                <a:cs typeface="Tahoma"/>
              </a:rPr>
              <a:t> </a:t>
            </a:r>
            <a:r>
              <a:rPr sz="1000" b="1" spc="-74" dirty="0">
                <a:latin typeface="Tahoma"/>
                <a:cs typeface="Tahoma"/>
              </a:rPr>
              <a:t>3</a:t>
            </a:r>
            <a:r>
              <a:rPr sz="900" b="1" spc="-8" baseline="27777" dirty="0">
                <a:latin typeface="Tahoma"/>
                <a:cs typeface="Tahoma"/>
              </a:rPr>
              <a:t>E</a:t>
            </a:r>
            <a:endParaRPr sz="900" baseline="27777">
              <a:latin typeface="Tahoma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192373" y="1771572"/>
            <a:ext cx="642940" cy="151653"/>
          </a:xfrm>
          <a:prstGeom prst="rect">
            <a:avLst/>
          </a:prstGeom>
        </p:spPr>
        <p:txBody>
          <a:bodyPr vert="horz" wrap="square" lIns="0" tIns="13026" rIns="0" bIns="0" rtlCol="0">
            <a:spAutoFit/>
          </a:bodyPr>
          <a:lstStyle/>
          <a:p>
            <a:pPr marL="14472">
              <a:spcBef>
                <a:spcPts val="103"/>
              </a:spcBef>
            </a:pPr>
            <a:r>
              <a:rPr sz="900" b="1" spc="-68" dirty="0">
                <a:latin typeface="Tahoma"/>
                <a:cs typeface="Tahoma"/>
              </a:rPr>
              <a:t>Ba</a:t>
            </a:r>
            <a:r>
              <a:rPr sz="900" b="1" spc="-46" dirty="0">
                <a:latin typeface="Tahoma"/>
                <a:cs typeface="Tahoma"/>
              </a:rPr>
              <a:t>c</a:t>
            </a:r>
            <a:r>
              <a:rPr sz="900" b="1" spc="-57" dirty="0">
                <a:latin typeface="Tahoma"/>
                <a:cs typeface="Tahoma"/>
              </a:rPr>
              <a:t> </a:t>
            </a:r>
            <a:r>
              <a:rPr sz="900" b="1" spc="-68" dirty="0">
                <a:latin typeface="Tahoma"/>
                <a:cs typeface="Tahoma"/>
              </a:rPr>
              <a:t>général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701739" y="1772682"/>
            <a:ext cx="1018172" cy="151653"/>
          </a:xfrm>
          <a:prstGeom prst="rect">
            <a:avLst/>
          </a:prstGeom>
        </p:spPr>
        <p:txBody>
          <a:bodyPr vert="horz" wrap="square" lIns="0" tIns="13026" rIns="0" bIns="0" rtlCol="0">
            <a:spAutoFit/>
          </a:bodyPr>
          <a:lstStyle/>
          <a:p>
            <a:pPr marL="14472">
              <a:spcBef>
                <a:spcPts val="103"/>
              </a:spcBef>
            </a:pPr>
            <a:r>
              <a:rPr sz="900" b="1" spc="-68" dirty="0">
                <a:latin typeface="Tahoma"/>
                <a:cs typeface="Tahoma"/>
              </a:rPr>
              <a:t>Ba</a:t>
            </a:r>
            <a:r>
              <a:rPr sz="900" b="1" spc="-46" dirty="0">
                <a:latin typeface="Tahoma"/>
                <a:cs typeface="Tahoma"/>
              </a:rPr>
              <a:t>c</a:t>
            </a:r>
            <a:r>
              <a:rPr sz="900" b="1" spc="-57" dirty="0">
                <a:latin typeface="Tahoma"/>
                <a:cs typeface="Tahoma"/>
              </a:rPr>
              <a:t> </a:t>
            </a:r>
            <a:r>
              <a:rPr sz="900" b="1" spc="-51" dirty="0">
                <a:latin typeface="Tahoma"/>
                <a:cs typeface="Tahoma"/>
              </a:rPr>
              <a:t>technologique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558033" y="1221676"/>
            <a:ext cx="2681507" cy="268829"/>
          </a:xfrm>
          <a:prstGeom prst="rect">
            <a:avLst/>
          </a:prstGeom>
        </p:spPr>
        <p:txBody>
          <a:bodyPr vert="horz" wrap="square" lIns="0" tIns="37629" rIns="0" bIns="0" rtlCol="0">
            <a:spAutoFit/>
          </a:bodyPr>
          <a:lstStyle/>
          <a:p>
            <a:pPr marL="43418" marR="34734" indent="908896">
              <a:lnSpc>
                <a:spcPts val="901"/>
              </a:lnSpc>
              <a:spcBef>
                <a:spcPts val="295"/>
              </a:spcBef>
              <a:tabLst>
                <a:tab pos="1479853" algn="l"/>
                <a:tab pos="2321449" algn="l"/>
              </a:tabLst>
            </a:pPr>
            <a:r>
              <a:rPr sz="900" b="1" spc="-46" dirty="0">
                <a:latin typeface="Tahoma"/>
                <a:cs typeface="Tahoma"/>
              </a:rPr>
              <a:t>École	</a:t>
            </a:r>
            <a:r>
              <a:rPr sz="1400" b="1" spc="-154" baseline="6944" dirty="0">
                <a:latin typeface="Tahoma"/>
                <a:cs typeface="Tahoma"/>
              </a:rPr>
              <a:t>BTS/</a:t>
            </a:r>
            <a:r>
              <a:rPr sz="1400" b="1" spc="94" baseline="6944" dirty="0">
                <a:latin typeface="Tahoma"/>
                <a:cs typeface="Tahoma"/>
              </a:rPr>
              <a:t>   </a:t>
            </a:r>
            <a:r>
              <a:rPr sz="900" b="1" spc="-57" dirty="0">
                <a:latin typeface="Tahoma"/>
                <a:cs typeface="Tahoma"/>
              </a:rPr>
              <a:t>Classe	</a:t>
            </a:r>
            <a:r>
              <a:rPr sz="900" b="1" spc="-11" dirty="0">
                <a:latin typeface="Tahoma"/>
                <a:cs typeface="Tahoma"/>
              </a:rPr>
              <a:t>DN </a:t>
            </a:r>
            <a:r>
              <a:rPr sz="900" b="1" spc="-6" dirty="0">
                <a:latin typeface="Tahoma"/>
                <a:cs typeface="Tahoma"/>
              </a:rPr>
              <a:t> </a:t>
            </a:r>
            <a:r>
              <a:rPr sz="900" b="1" spc="-51" dirty="0">
                <a:latin typeface="Tahoma"/>
                <a:cs typeface="Tahoma"/>
              </a:rPr>
              <a:t>Licence</a:t>
            </a:r>
            <a:r>
              <a:rPr sz="900" b="1" spc="-29" dirty="0">
                <a:latin typeface="Tahoma"/>
                <a:cs typeface="Tahoma"/>
              </a:rPr>
              <a:t> </a:t>
            </a:r>
            <a:r>
              <a:rPr sz="900" b="1" spc="-57" dirty="0">
                <a:latin typeface="Tahoma"/>
                <a:cs typeface="Tahoma"/>
              </a:rPr>
              <a:t>BUT</a:t>
            </a:r>
            <a:r>
              <a:rPr sz="900" b="1" spc="97" dirty="0">
                <a:latin typeface="Tahoma"/>
                <a:cs typeface="Tahoma"/>
              </a:rPr>
              <a:t> </a:t>
            </a:r>
            <a:r>
              <a:rPr sz="900" b="1" spc="-57" dirty="0">
                <a:latin typeface="Tahoma"/>
                <a:cs typeface="Tahoma"/>
              </a:rPr>
              <a:t>spécialisée</a:t>
            </a:r>
            <a:r>
              <a:rPr sz="900" b="1" dirty="0">
                <a:latin typeface="Tahoma"/>
                <a:cs typeface="Tahoma"/>
              </a:rPr>
              <a:t> </a:t>
            </a:r>
            <a:r>
              <a:rPr sz="900" b="1" spc="-51" dirty="0">
                <a:latin typeface="Tahoma"/>
                <a:cs typeface="Tahoma"/>
              </a:rPr>
              <a:t>BTSA</a:t>
            </a:r>
            <a:r>
              <a:rPr sz="900" b="1" dirty="0">
                <a:latin typeface="Tahoma"/>
                <a:cs typeface="Tahoma"/>
              </a:rPr>
              <a:t> </a:t>
            </a:r>
            <a:r>
              <a:rPr sz="900" b="1" spc="-46" dirty="0">
                <a:latin typeface="Tahoma"/>
                <a:cs typeface="Tahoma"/>
              </a:rPr>
              <a:t>prépa</a:t>
            </a:r>
            <a:r>
              <a:rPr sz="900" b="1" spc="171" dirty="0">
                <a:latin typeface="Tahoma"/>
                <a:cs typeface="Tahoma"/>
              </a:rPr>
              <a:t> </a:t>
            </a:r>
            <a:r>
              <a:rPr sz="900" b="1" spc="-40" dirty="0">
                <a:latin typeface="Tahoma"/>
                <a:cs typeface="Tahoma"/>
              </a:rPr>
              <a:t>MADE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659850" y="1647342"/>
            <a:ext cx="1422326" cy="282786"/>
          </a:xfrm>
          <a:prstGeom prst="rect">
            <a:avLst/>
          </a:prstGeom>
        </p:spPr>
        <p:txBody>
          <a:bodyPr vert="horz" wrap="square" lIns="0" tIns="26051" rIns="0" bIns="0" rtlCol="0">
            <a:spAutoFit/>
          </a:bodyPr>
          <a:lstStyle/>
          <a:p>
            <a:pPr marL="14472" marR="5791" indent="199003">
              <a:lnSpc>
                <a:spcPts val="1015"/>
              </a:lnSpc>
              <a:spcBef>
                <a:spcPts val="205"/>
              </a:spcBef>
            </a:pPr>
            <a:r>
              <a:rPr sz="900" b="1" spc="-68" dirty="0">
                <a:latin typeface="Tahoma"/>
                <a:cs typeface="Tahoma"/>
              </a:rPr>
              <a:t>Ba</a:t>
            </a:r>
            <a:r>
              <a:rPr sz="900" b="1" spc="-46" dirty="0">
                <a:latin typeface="Tahoma"/>
                <a:cs typeface="Tahoma"/>
              </a:rPr>
              <a:t>c</a:t>
            </a:r>
            <a:r>
              <a:rPr sz="900" b="1" spc="-57" dirty="0">
                <a:latin typeface="Tahoma"/>
                <a:cs typeface="Tahoma"/>
              </a:rPr>
              <a:t> </a:t>
            </a:r>
            <a:r>
              <a:rPr sz="900" b="1" spc="-63" dirty="0">
                <a:latin typeface="Tahoma"/>
                <a:cs typeface="Tahoma"/>
              </a:rPr>
              <a:t>professionnel/  </a:t>
            </a:r>
            <a:r>
              <a:rPr sz="900" b="1" spc="-68" dirty="0">
                <a:latin typeface="Tahoma"/>
                <a:cs typeface="Tahoma"/>
              </a:rPr>
              <a:t>Ba</a:t>
            </a:r>
            <a:r>
              <a:rPr sz="900" b="1" spc="-46" dirty="0">
                <a:latin typeface="Tahoma"/>
                <a:cs typeface="Tahoma"/>
              </a:rPr>
              <a:t>c</a:t>
            </a:r>
            <a:r>
              <a:rPr sz="900" b="1" spc="-57" dirty="0">
                <a:latin typeface="Tahoma"/>
                <a:cs typeface="Tahoma"/>
              </a:rPr>
              <a:t> professionne</a:t>
            </a:r>
            <a:r>
              <a:rPr sz="900" b="1" spc="-29" dirty="0">
                <a:latin typeface="Tahoma"/>
                <a:cs typeface="Tahoma"/>
              </a:rPr>
              <a:t>l</a:t>
            </a:r>
            <a:r>
              <a:rPr sz="900" b="1" spc="-57" dirty="0">
                <a:latin typeface="Tahoma"/>
                <a:cs typeface="Tahoma"/>
              </a:rPr>
              <a:t> agricole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098693" y="2518243"/>
            <a:ext cx="1496483" cy="70727"/>
          </a:xfrm>
          <a:custGeom>
            <a:avLst/>
            <a:gdLst/>
            <a:ahLst/>
            <a:cxnLst/>
            <a:rect l="l" t="t" r="r" b="b"/>
            <a:pathLst>
              <a:path w="1281429" h="64135">
                <a:moveTo>
                  <a:pt x="1281264" y="0"/>
                </a:moveTo>
                <a:lnTo>
                  <a:pt x="0" y="0"/>
                </a:lnTo>
                <a:lnTo>
                  <a:pt x="0" y="63563"/>
                </a:lnTo>
                <a:lnTo>
                  <a:pt x="1281264" y="63563"/>
                </a:lnTo>
                <a:lnTo>
                  <a:pt x="1281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655241" y="2375195"/>
            <a:ext cx="338155" cy="151656"/>
          </a:xfrm>
          <a:prstGeom prst="rect">
            <a:avLst/>
          </a:prstGeom>
        </p:spPr>
        <p:txBody>
          <a:bodyPr vert="horz" wrap="square" lIns="0" tIns="13026" rIns="0" bIns="0" rtlCol="0">
            <a:spAutoFit/>
          </a:bodyPr>
          <a:lstStyle/>
          <a:p>
            <a:pPr marL="43418">
              <a:spcBef>
                <a:spcPts val="103"/>
              </a:spcBef>
            </a:pPr>
            <a:r>
              <a:rPr sz="900" b="1" spc="-68" dirty="0">
                <a:latin typeface="Tahoma"/>
                <a:cs typeface="Tahoma"/>
              </a:rPr>
              <a:t>BPA</a:t>
            </a:r>
            <a:r>
              <a:rPr sz="800" b="1" spc="-102" baseline="30864" dirty="0">
                <a:latin typeface="Tahoma"/>
                <a:cs typeface="Tahoma"/>
              </a:rPr>
              <a:t>1</a:t>
            </a:r>
            <a:endParaRPr sz="800" baseline="30864">
              <a:latin typeface="Tahoma"/>
              <a:cs typeface="Tahom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353357" y="2375196"/>
            <a:ext cx="980351" cy="151653"/>
          </a:xfrm>
          <a:prstGeom prst="rect">
            <a:avLst/>
          </a:prstGeom>
        </p:spPr>
        <p:txBody>
          <a:bodyPr vert="horz" wrap="square" lIns="0" tIns="13026" rIns="0" bIns="0" rtlCol="0">
            <a:spAutoFit/>
          </a:bodyPr>
          <a:lstStyle/>
          <a:p>
            <a:pPr marL="14472">
              <a:spcBef>
                <a:spcPts val="103"/>
              </a:spcBef>
            </a:pPr>
            <a:r>
              <a:rPr sz="900" b="1" spc="-51" dirty="0">
                <a:latin typeface="Tahoma"/>
                <a:cs typeface="Tahoma"/>
              </a:rPr>
              <a:t>CAP/CA</a:t>
            </a:r>
            <a:r>
              <a:rPr sz="900" b="1" spc="-40" dirty="0">
                <a:latin typeface="Tahoma"/>
                <a:cs typeface="Tahoma"/>
              </a:rPr>
              <a:t>P</a:t>
            </a:r>
            <a:r>
              <a:rPr sz="900" b="1" spc="-57" dirty="0">
                <a:latin typeface="Tahoma"/>
                <a:cs typeface="Tahoma"/>
              </a:rPr>
              <a:t> agricole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729786" y="1938387"/>
            <a:ext cx="1870974" cy="151653"/>
          </a:xfrm>
          <a:prstGeom prst="rect">
            <a:avLst/>
          </a:prstGeom>
        </p:spPr>
        <p:txBody>
          <a:bodyPr vert="horz" wrap="square" lIns="0" tIns="13026" rIns="0" bIns="0" rtlCol="0">
            <a:spAutoFit/>
          </a:bodyPr>
          <a:lstStyle/>
          <a:p>
            <a:pPr marL="14472">
              <a:spcBef>
                <a:spcPts val="103"/>
              </a:spcBef>
            </a:pPr>
            <a:r>
              <a:rPr sz="900" b="1" spc="-68" dirty="0">
                <a:latin typeface="Tahoma"/>
                <a:cs typeface="Tahoma"/>
              </a:rPr>
              <a:t>FCIL</a:t>
            </a:r>
            <a:r>
              <a:rPr sz="900" b="1" spc="370" dirty="0">
                <a:latin typeface="Tahoma"/>
                <a:cs typeface="Tahoma"/>
              </a:rPr>
              <a:t> </a:t>
            </a:r>
            <a:r>
              <a:rPr sz="900" b="1" spc="-17" dirty="0">
                <a:latin typeface="Tahoma"/>
                <a:cs typeface="Tahoma"/>
              </a:rPr>
              <a:t>MC</a:t>
            </a:r>
            <a:r>
              <a:rPr sz="900" b="1" spc="279" dirty="0">
                <a:latin typeface="Tahoma"/>
                <a:cs typeface="Tahoma"/>
              </a:rPr>
              <a:t> </a:t>
            </a:r>
            <a:r>
              <a:rPr sz="900" b="1" spc="-34" dirty="0">
                <a:latin typeface="Tahoma"/>
                <a:cs typeface="Tahoma"/>
              </a:rPr>
              <a:t>CS</a:t>
            </a:r>
            <a:r>
              <a:rPr sz="900" b="1" spc="313" dirty="0">
                <a:latin typeface="Tahoma"/>
                <a:cs typeface="Tahoma"/>
              </a:rPr>
              <a:t> </a:t>
            </a:r>
            <a:r>
              <a:rPr sz="900" b="1" spc="-97" dirty="0">
                <a:latin typeface="Tahoma"/>
                <a:cs typeface="Tahoma"/>
              </a:rPr>
              <a:t>BP/BPA</a:t>
            </a:r>
            <a:r>
              <a:rPr sz="900" b="1" spc="319" dirty="0">
                <a:latin typeface="Tahoma"/>
                <a:cs typeface="Tahoma"/>
              </a:rPr>
              <a:t> </a:t>
            </a:r>
            <a:r>
              <a:rPr sz="900" b="1" spc="-57" dirty="0">
                <a:latin typeface="Tahoma"/>
                <a:cs typeface="Tahoma"/>
              </a:rPr>
              <a:t>BTM</a:t>
            </a:r>
            <a:r>
              <a:rPr sz="900" b="1" spc="261" dirty="0">
                <a:latin typeface="Tahoma"/>
                <a:cs typeface="Tahoma"/>
              </a:rPr>
              <a:t> </a:t>
            </a:r>
            <a:r>
              <a:rPr sz="900" b="1" spc="-51" dirty="0">
                <a:latin typeface="Tahoma"/>
                <a:cs typeface="Tahoma"/>
              </a:rPr>
              <a:t>BMA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337822" y="1383163"/>
            <a:ext cx="99370" cy="163161"/>
            <a:chOff x="4570748" y="1254250"/>
            <a:chExt cx="85090" cy="147955"/>
          </a:xfrm>
        </p:grpSpPr>
        <p:sp>
          <p:nvSpPr>
            <p:cNvPr id="102" name="object 102"/>
            <p:cNvSpPr/>
            <p:nvPr/>
          </p:nvSpPr>
          <p:spPr>
            <a:xfrm>
              <a:off x="4570748" y="1254250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164" y="0"/>
                  </a:moveTo>
                  <a:lnTo>
                    <a:pt x="0" y="73685"/>
                  </a:lnTo>
                  <a:lnTo>
                    <a:pt x="84645" y="73685"/>
                  </a:lnTo>
                  <a:lnTo>
                    <a:pt x="4216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12986" y="1313519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5">
                  <a:moveTo>
                    <a:pt x="0" y="88061"/>
                  </a:moveTo>
                  <a:lnTo>
                    <a:pt x="0" y="0"/>
                  </a:lnTo>
                </a:path>
              </a:pathLst>
            </a:custGeom>
            <a:ln w="12573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5252890" y="1226455"/>
            <a:ext cx="2228410" cy="156782"/>
          </a:xfrm>
          <a:prstGeom prst="rect">
            <a:avLst/>
          </a:prstGeom>
        </p:spPr>
        <p:txBody>
          <a:bodyPr vert="horz" wrap="square" lIns="0" tIns="13026" rIns="0" bIns="0" rtlCol="0">
            <a:spAutoFit/>
          </a:bodyPr>
          <a:lstStyle/>
          <a:p>
            <a:pPr marL="14472">
              <a:spcBef>
                <a:spcPts val="103"/>
              </a:spcBef>
            </a:pPr>
            <a:r>
              <a:rPr sz="900" b="1" spc="-68" dirty="0">
                <a:latin typeface="Tahoma"/>
                <a:cs typeface="Tahoma"/>
              </a:rPr>
              <a:t>FCIL</a:t>
            </a:r>
            <a:r>
              <a:rPr sz="900" b="1" spc="217" dirty="0">
                <a:latin typeface="Tahoma"/>
                <a:cs typeface="Tahoma"/>
              </a:rPr>
              <a:t> </a:t>
            </a:r>
            <a:r>
              <a:rPr sz="1400" b="1" spc="-25" baseline="3472" dirty="0">
                <a:latin typeface="Tahoma"/>
                <a:cs typeface="Tahoma"/>
              </a:rPr>
              <a:t>MC</a:t>
            </a:r>
            <a:r>
              <a:rPr sz="1400" b="1" spc="324" baseline="3472" dirty="0">
                <a:latin typeface="Tahoma"/>
                <a:cs typeface="Tahoma"/>
              </a:rPr>
              <a:t> </a:t>
            </a:r>
            <a:r>
              <a:rPr sz="1400" b="1" spc="-50" baseline="3472" dirty="0">
                <a:latin typeface="Tahoma"/>
                <a:cs typeface="Tahoma"/>
              </a:rPr>
              <a:t>CS</a:t>
            </a:r>
            <a:r>
              <a:rPr sz="1400" b="1" spc="418" baseline="3472" dirty="0">
                <a:latin typeface="Tahoma"/>
                <a:cs typeface="Tahoma"/>
              </a:rPr>
              <a:t> </a:t>
            </a:r>
            <a:r>
              <a:rPr sz="1400" b="1" spc="-119" baseline="3472" dirty="0">
                <a:latin typeface="Tahoma"/>
                <a:cs typeface="Tahoma"/>
              </a:rPr>
              <a:t>BTS/BTSA</a:t>
            </a:r>
            <a:r>
              <a:rPr sz="1400" b="1" spc="350" baseline="3472" dirty="0">
                <a:latin typeface="Tahoma"/>
                <a:cs typeface="Tahoma"/>
              </a:rPr>
              <a:t> </a:t>
            </a:r>
            <a:r>
              <a:rPr sz="1400" b="1" spc="-86" baseline="3472" dirty="0">
                <a:latin typeface="Tahoma"/>
                <a:cs typeface="Tahoma"/>
              </a:rPr>
              <a:t>BUT</a:t>
            </a:r>
            <a:r>
              <a:rPr sz="1400" b="1" spc="376" baseline="3472" dirty="0">
                <a:latin typeface="Tahoma"/>
                <a:cs typeface="Tahoma"/>
              </a:rPr>
              <a:t> </a:t>
            </a:r>
            <a:r>
              <a:rPr sz="1400" b="1" spc="-8" baseline="3472" dirty="0">
                <a:latin typeface="Tahoma"/>
                <a:cs typeface="Tahoma"/>
              </a:rPr>
              <a:t>DN</a:t>
            </a:r>
            <a:r>
              <a:rPr sz="1400" b="1" spc="-86" baseline="3472" dirty="0">
                <a:latin typeface="Tahoma"/>
                <a:cs typeface="Tahoma"/>
              </a:rPr>
              <a:t> </a:t>
            </a:r>
            <a:r>
              <a:rPr sz="1400" b="1" spc="-59" baseline="3472" dirty="0">
                <a:latin typeface="Tahoma"/>
                <a:cs typeface="Tahoma"/>
              </a:rPr>
              <a:t>MADE</a:t>
            </a:r>
            <a:endParaRPr sz="1400" baseline="3472">
              <a:latin typeface="Tahoma"/>
              <a:cs typeface="Tahom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758115" y="3585201"/>
            <a:ext cx="5471283" cy="93135"/>
          </a:xfrm>
          <a:custGeom>
            <a:avLst/>
            <a:gdLst/>
            <a:ahLst/>
            <a:cxnLst/>
            <a:rect l="l" t="t" r="r" b="b"/>
            <a:pathLst>
              <a:path w="4685030" h="84454">
                <a:moveTo>
                  <a:pt x="96964" y="83972"/>
                </a:moveTo>
                <a:lnTo>
                  <a:pt x="48488" y="0"/>
                </a:lnTo>
                <a:lnTo>
                  <a:pt x="0" y="83972"/>
                </a:lnTo>
                <a:lnTo>
                  <a:pt x="96964" y="83972"/>
                </a:lnTo>
                <a:close/>
              </a:path>
              <a:path w="4685030" h="84454">
                <a:moveTo>
                  <a:pt x="980744" y="83972"/>
                </a:moveTo>
                <a:lnTo>
                  <a:pt x="932268" y="0"/>
                </a:lnTo>
                <a:lnTo>
                  <a:pt x="883780" y="83972"/>
                </a:lnTo>
                <a:lnTo>
                  <a:pt x="980744" y="83972"/>
                </a:lnTo>
                <a:close/>
              </a:path>
              <a:path w="4685030" h="84454">
                <a:moveTo>
                  <a:pt x="2293328" y="83972"/>
                </a:moveTo>
                <a:lnTo>
                  <a:pt x="2244839" y="0"/>
                </a:lnTo>
                <a:lnTo>
                  <a:pt x="2196363" y="83972"/>
                </a:lnTo>
                <a:lnTo>
                  <a:pt x="2293328" y="83972"/>
                </a:lnTo>
                <a:close/>
              </a:path>
              <a:path w="4685030" h="84454">
                <a:moveTo>
                  <a:pt x="3543909" y="83972"/>
                </a:moveTo>
                <a:lnTo>
                  <a:pt x="3495421" y="0"/>
                </a:lnTo>
                <a:lnTo>
                  <a:pt x="3446945" y="83972"/>
                </a:lnTo>
                <a:lnTo>
                  <a:pt x="3543909" y="83972"/>
                </a:lnTo>
                <a:close/>
              </a:path>
              <a:path w="4685030" h="84454">
                <a:moveTo>
                  <a:pt x="4684636" y="83972"/>
                </a:moveTo>
                <a:lnTo>
                  <a:pt x="4636160" y="0"/>
                </a:lnTo>
                <a:lnTo>
                  <a:pt x="4587672" y="83972"/>
                </a:lnTo>
                <a:lnTo>
                  <a:pt x="4684636" y="83972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106"/>
          <p:cNvGrpSpPr/>
          <p:nvPr/>
        </p:nvGrpSpPr>
        <p:grpSpPr>
          <a:xfrm>
            <a:off x="1619092" y="406157"/>
            <a:ext cx="1057475" cy="210779"/>
            <a:chOff x="1386420" y="368300"/>
            <a:chExt cx="905510" cy="191135"/>
          </a:xfrm>
        </p:grpSpPr>
        <p:sp>
          <p:nvSpPr>
            <p:cNvPr id="107" name="object 107"/>
            <p:cNvSpPr/>
            <p:nvPr/>
          </p:nvSpPr>
          <p:spPr>
            <a:xfrm>
              <a:off x="1576984" y="368300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86420" y="368300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1" name="object 1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099" y="245096"/>
            <a:ext cx="764430" cy="633942"/>
          </a:xfrm>
          <a:prstGeom prst="rect">
            <a:avLst/>
          </a:prstGeom>
        </p:spPr>
      </p:pic>
      <p:sp>
        <p:nvSpPr>
          <p:cNvPr id="112" name="object 112"/>
          <p:cNvSpPr txBox="1"/>
          <p:nvPr/>
        </p:nvSpPr>
        <p:spPr>
          <a:xfrm>
            <a:off x="670164" y="2736282"/>
            <a:ext cx="1767155" cy="1348312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>
              <a:spcBef>
                <a:spcPts val="114"/>
              </a:spcBef>
            </a:pPr>
            <a:r>
              <a:rPr sz="1400" b="1" spc="-57" dirty="0">
                <a:latin typeface="Tahoma"/>
                <a:cs typeface="Tahoma"/>
              </a:rPr>
              <a:t>In</a:t>
            </a:r>
            <a:r>
              <a:rPr sz="1400" b="1" spc="-74" dirty="0">
                <a:latin typeface="Tahoma"/>
                <a:cs typeface="Tahoma"/>
              </a:rPr>
              <a:t>f</a:t>
            </a:r>
            <a:r>
              <a:rPr sz="1400" b="1" spc="11" dirty="0">
                <a:latin typeface="Tahoma"/>
                <a:cs typeface="Tahoma"/>
              </a:rPr>
              <a:t>o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302" dirty="0">
                <a:latin typeface="Tahoma"/>
                <a:cs typeface="Tahoma"/>
              </a:rPr>
              <a:t>+</a:t>
            </a:r>
            <a:endParaRPr sz="1400">
              <a:latin typeface="Tahoma"/>
              <a:cs typeface="Tahoma"/>
            </a:endParaRPr>
          </a:p>
          <a:p>
            <a:pPr marL="43418">
              <a:spcBef>
                <a:spcPts val="866"/>
              </a:spcBef>
            </a:pP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L</a:t>
            </a:r>
            <a:r>
              <a:rPr sz="1100" spc="63" dirty="0">
                <a:solidFill>
                  <a:srgbClr val="E1000F"/>
                </a:solidFill>
                <a:latin typeface="Verdana"/>
                <a:cs typeface="Verdana"/>
              </a:rPr>
              <a:t>A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63" dirty="0">
                <a:solidFill>
                  <a:srgbClr val="E1000F"/>
                </a:solidFill>
                <a:latin typeface="Verdana"/>
                <a:cs typeface="Verdana"/>
              </a:rPr>
              <a:t>RÉ</a:t>
            </a:r>
            <a:r>
              <a:rPr sz="1100" spc="-57" dirty="0">
                <a:solidFill>
                  <a:srgbClr val="E1000F"/>
                </a:solidFill>
                <a:latin typeface="Verdana"/>
                <a:cs typeface="Verdana"/>
              </a:rPr>
              <a:t>F</a:t>
            </a: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ORME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34" dirty="0">
                <a:solidFill>
                  <a:srgbClr val="E1000F"/>
                </a:solidFill>
                <a:latin typeface="Verdana"/>
                <a:cs typeface="Verdana"/>
              </a:rPr>
              <a:t>D</a:t>
            </a: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U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154" dirty="0">
                <a:solidFill>
                  <a:srgbClr val="E1000F"/>
                </a:solidFill>
                <a:latin typeface="Verdana"/>
                <a:cs typeface="Verdana"/>
              </a:rPr>
              <a:t>L</a:t>
            </a:r>
            <a:r>
              <a:rPr sz="1100" spc="29" dirty="0">
                <a:solidFill>
                  <a:srgbClr val="E1000F"/>
                </a:solidFill>
                <a:latin typeface="Verdana"/>
                <a:cs typeface="Verdana"/>
              </a:rPr>
              <a:t>Y</a:t>
            </a:r>
            <a:r>
              <a:rPr sz="1100" spc="-29" dirty="0">
                <a:solidFill>
                  <a:srgbClr val="E1000F"/>
                </a:solidFill>
                <a:latin typeface="Verdana"/>
                <a:cs typeface="Verdana"/>
              </a:rPr>
              <a:t>CÉE</a:t>
            </a:r>
            <a:endParaRPr sz="1100">
              <a:latin typeface="Verdana"/>
              <a:cs typeface="Verdana"/>
            </a:endParaRPr>
          </a:p>
          <a:p>
            <a:pPr marL="43418" marR="178016" algn="just"/>
            <a:r>
              <a:rPr sz="1100" spc="-11" dirty="0">
                <a:latin typeface="Verdana"/>
                <a:cs typeface="Verdana"/>
              </a:rPr>
              <a:t>n</a:t>
            </a:r>
            <a:r>
              <a:rPr sz="1100" dirty="0">
                <a:latin typeface="Verdana"/>
                <a:cs typeface="Verdana"/>
              </a:rPr>
              <a:t>’</a:t>
            </a:r>
            <a:r>
              <a:rPr sz="1100" spc="-6" dirty="0">
                <a:latin typeface="Verdana"/>
                <a:cs typeface="Verdana"/>
              </a:rPr>
              <a:t>im</a:t>
            </a:r>
            <a:r>
              <a:rPr sz="1100" spc="-23" dirty="0">
                <a:latin typeface="Verdana"/>
                <a:cs typeface="Verdana"/>
              </a:rPr>
              <a:t>p</a:t>
            </a:r>
            <a:r>
              <a:rPr sz="1100" spc="-6" dirty="0">
                <a:latin typeface="Verdana"/>
                <a:cs typeface="Verdana"/>
              </a:rPr>
              <a:t>ac</a:t>
            </a:r>
            <a:r>
              <a:rPr sz="1100" spc="23" dirty="0">
                <a:latin typeface="Verdana"/>
                <a:cs typeface="Verdana"/>
              </a:rPr>
              <a:t>t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ni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74" dirty="0">
                <a:latin typeface="Verdana"/>
                <a:cs typeface="Verdana"/>
              </a:rPr>
              <a:t>v</a:t>
            </a:r>
            <a:r>
              <a:rPr sz="1100" dirty="0">
                <a:latin typeface="Verdana"/>
                <a:cs typeface="Verdana"/>
              </a:rPr>
              <a:t>oi</a:t>
            </a:r>
            <a:r>
              <a:rPr sz="1100" spc="-11" dirty="0">
                <a:latin typeface="Verdana"/>
                <a:cs typeface="Verdana"/>
              </a:rPr>
              <a:t>e</a:t>
            </a:r>
            <a:r>
              <a:rPr sz="1100" spc="-68" dirty="0">
                <a:latin typeface="Verdana"/>
                <a:cs typeface="Verdana"/>
              </a:rPr>
              <a:t>s  </a:t>
            </a:r>
            <a:r>
              <a:rPr sz="1100" spc="40" dirty="0">
                <a:latin typeface="Verdana"/>
                <a:cs typeface="Verdana"/>
              </a:rPr>
              <a:t>d</a:t>
            </a:r>
            <a:r>
              <a:rPr sz="1100" spc="-57" dirty="0">
                <a:latin typeface="Verdana"/>
                <a:cs typeface="Verdana"/>
              </a:rPr>
              <a:t>’</a:t>
            </a:r>
            <a:r>
              <a:rPr sz="1100" dirty="0">
                <a:latin typeface="Verdana"/>
                <a:cs typeface="Verdana"/>
              </a:rPr>
              <a:t>orientation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0" dirty="0">
                <a:latin typeface="Verdana"/>
                <a:cs typeface="Verdana"/>
              </a:rPr>
              <a:t>p</a:t>
            </a:r>
            <a:r>
              <a:rPr sz="1100" spc="11" dirty="0">
                <a:latin typeface="Verdana"/>
                <a:cs typeface="Verdana"/>
              </a:rPr>
              <a:t>o</a:t>
            </a:r>
            <a:r>
              <a:rPr sz="1100" spc="-80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t</a:t>
            </a:r>
            <a:r>
              <a:rPr sz="1100" spc="-198" dirty="0">
                <a:latin typeface="Verdana"/>
                <a:cs typeface="Verdana"/>
              </a:rPr>
              <a:t>-</a:t>
            </a:r>
            <a:r>
              <a:rPr sz="1100" spc="-46" dirty="0">
                <a:latin typeface="Verdana"/>
                <a:cs typeface="Verdana"/>
              </a:rPr>
              <a:t>3</a:t>
            </a:r>
            <a:r>
              <a:rPr sz="900" spc="8" baseline="30303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,  </a:t>
            </a:r>
            <a:r>
              <a:rPr sz="1100" spc="-11" dirty="0">
                <a:latin typeface="Verdana"/>
                <a:cs typeface="Verdana"/>
              </a:rPr>
              <a:t>ni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p</a:t>
            </a:r>
            <a:r>
              <a:rPr sz="1100" spc="-34" dirty="0">
                <a:latin typeface="Verdana"/>
                <a:cs typeface="Verdana"/>
              </a:rPr>
              <a:t>r</a:t>
            </a:r>
            <a:r>
              <a:rPr sz="1100" spc="40" dirty="0">
                <a:latin typeface="Verdana"/>
                <a:cs typeface="Verdana"/>
              </a:rPr>
              <a:t>o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-29" dirty="0">
                <a:latin typeface="Verdana"/>
                <a:cs typeface="Verdana"/>
              </a:rPr>
              <a:t>é</a:t>
            </a:r>
            <a:r>
              <a:rPr sz="1100" spc="-11" dirty="0">
                <a:latin typeface="Verdana"/>
                <a:cs typeface="Verdana"/>
              </a:rPr>
              <a:t>du</a:t>
            </a:r>
            <a:r>
              <a:rPr sz="1100" spc="-46" dirty="0">
                <a:latin typeface="Verdana"/>
                <a:cs typeface="Verdana"/>
              </a:rPr>
              <a:t>r</a:t>
            </a:r>
            <a:r>
              <a:rPr sz="1100" spc="-34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s</a:t>
            </a:r>
            <a:r>
              <a:rPr sz="1100" spc="-108" dirty="0">
                <a:latin typeface="Verdana"/>
                <a:cs typeface="Verdana"/>
              </a:rPr>
              <a:t>,</a:t>
            </a:r>
            <a:endParaRPr sz="1100">
              <a:latin typeface="Verdana"/>
              <a:cs typeface="Verdana"/>
            </a:endParaRPr>
          </a:p>
          <a:p>
            <a:pPr marL="43418" marR="607860" algn="just"/>
            <a:r>
              <a:rPr sz="1100" spc="-11" dirty="0">
                <a:latin typeface="Verdana"/>
                <a:cs typeface="Verdana"/>
              </a:rPr>
              <a:t>ni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dial</a:t>
            </a:r>
            <a:r>
              <a:rPr sz="1100" spc="-6" dirty="0">
                <a:latin typeface="Verdana"/>
                <a:cs typeface="Verdana"/>
              </a:rPr>
              <a:t>o</a:t>
            </a:r>
            <a:r>
              <a:rPr sz="1100" spc="-46" dirty="0">
                <a:latin typeface="Verdana"/>
                <a:cs typeface="Verdana"/>
              </a:rPr>
              <a:t>gu</a:t>
            </a:r>
            <a:r>
              <a:rPr sz="1100" spc="-51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,  </a:t>
            </a:r>
            <a:r>
              <a:rPr sz="1100" spc="-11" dirty="0">
                <a:latin typeface="Verdana"/>
                <a:cs typeface="Verdana"/>
              </a:rPr>
              <a:t>ni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29" dirty="0">
                <a:latin typeface="Verdana"/>
                <a:cs typeface="Verdana"/>
              </a:rPr>
              <a:t>c</a:t>
            </a:r>
            <a:r>
              <a:rPr sz="1100" spc="-17" dirty="0">
                <a:latin typeface="Verdana"/>
                <a:cs typeface="Verdana"/>
              </a:rPr>
              <a:t>alendrie</a:t>
            </a:r>
            <a:r>
              <a:rPr sz="1100" spc="-125" dirty="0">
                <a:latin typeface="Verdana"/>
                <a:cs typeface="Verdana"/>
              </a:rPr>
              <a:t>r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567568" y="421890"/>
            <a:ext cx="2810540" cy="445501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 indent="544181">
              <a:spcBef>
                <a:spcPts val="114"/>
              </a:spcBef>
            </a:pPr>
            <a:r>
              <a:rPr sz="1400" b="1" spc="86" dirty="0">
                <a:latin typeface="Tahoma"/>
                <a:cs typeface="Tahoma"/>
              </a:rPr>
              <a:t>Q</a:t>
            </a:r>
            <a:r>
              <a:rPr sz="1400" b="1" spc="-29" dirty="0">
                <a:latin typeface="Tahoma"/>
                <a:cs typeface="Tahoma"/>
              </a:rPr>
              <a:t>UE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148" dirty="0">
                <a:latin typeface="Tahoma"/>
                <a:cs typeface="Tahoma"/>
              </a:rPr>
              <a:t>F</a:t>
            </a:r>
            <a:r>
              <a:rPr sz="1400" b="1" spc="-57" dirty="0">
                <a:latin typeface="Tahoma"/>
                <a:cs typeface="Tahoma"/>
              </a:rPr>
              <a:t>AIRE</a:t>
            </a:r>
            <a:r>
              <a:rPr sz="1400" b="1" spc="-34" dirty="0">
                <a:latin typeface="Tahoma"/>
                <a:cs typeface="Tahoma"/>
              </a:rPr>
              <a:t> APRÈS </a:t>
            </a:r>
            <a:r>
              <a:rPr sz="1400" b="1" spc="-6" dirty="0">
                <a:latin typeface="Tahoma"/>
                <a:cs typeface="Tahoma"/>
              </a:rPr>
              <a:t>L</a:t>
            </a:r>
            <a:r>
              <a:rPr sz="1400" b="1" spc="80" dirty="0">
                <a:latin typeface="Tahoma"/>
                <a:cs typeface="Tahoma"/>
              </a:rPr>
              <a:t>A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57" dirty="0">
                <a:latin typeface="Tahoma"/>
                <a:cs typeface="Tahoma"/>
              </a:rPr>
              <a:t>3</a:t>
            </a:r>
            <a:r>
              <a:rPr sz="1300" b="1" spc="-42" baseline="27777" dirty="0">
                <a:latin typeface="Tahoma"/>
                <a:cs typeface="Tahoma"/>
              </a:rPr>
              <a:t>E</a:t>
            </a:r>
            <a:r>
              <a:rPr sz="1300" b="1" spc="-102" baseline="27777" dirty="0">
                <a:latin typeface="Tahoma"/>
                <a:cs typeface="Tahoma"/>
              </a:rPr>
              <a:t> </a:t>
            </a:r>
            <a:r>
              <a:rPr sz="1400" b="1" spc="-46" dirty="0">
                <a:latin typeface="Tahoma"/>
                <a:cs typeface="Tahoma"/>
              </a:rPr>
              <a:t>?  </a:t>
            </a:r>
            <a:r>
              <a:rPr sz="1400" b="1" spc="86" dirty="0">
                <a:latin typeface="Tahoma"/>
                <a:cs typeface="Tahoma"/>
              </a:rPr>
              <a:t>Q</a:t>
            </a:r>
            <a:r>
              <a:rPr sz="1400" b="1" spc="-34" dirty="0">
                <a:latin typeface="Tahoma"/>
                <a:cs typeface="Tahoma"/>
              </a:rPr>
              <a:t>UEL</a:t>
            </a:r>
            <a:r>
              <a:rPr sz="1400" b="1" spc="-63" dirty="0">
                <a:latin typeface="Tahoma"/>
                <a:cs typeface="Tahoma"/>
              </a:rPr>
              <a:t>S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160" dirty="0">
                <a:latin typeface="Tahoma"/>
                <a:cs typeface="Tahoma"/>
              </a:rPr>
              <a:t>P</a:t>
            </a:r>
            <a:r>
              <a:rPr sz="1400" b="1" dirty="0">
                <a:latin typeface="Tahoma"/>
                <a:cs typeface="Tahoma"/>
              </a:rPr>
              <a:t>A</a:t>
            </a:r>
            <a:r>
              <a:rPr sz="1400" b="1" spc="-11" dirty="0">
                <a:latin typeface="Tahoma"/>
                <a:cs typeface="Tahoma"/>
              </a:rPr>
              <a:t>R</a:t>
            </a:r>
            <a:r>
              <a:rPr sz="1400" b="1" spc="86" dirty="0">
                <a:latin typeface="Tahoma"/>
                <a:cs typeface="Tahoma"/>
              </a:rPr>
              <a:t>CO</a:t>
            </a:r>
            <a:r>
              <a:rPr sz="1400" b="1" spc="-46" dirty="0">
                <a:latin typeface="Tahoma"/>
                <a:cs typeface="Tahoma"/>
              </a:rPr>
              <a:t>U</a:t>
            </a:r>
            <a:r>
              <a:rPr sz="1400" b="1" spc="-51" dirty="0">
                <a:latin typeface="Tahoma"/>
                <a:cs typeface="Tahoma"/>
              </a:rPr>
              <a:t>R</a:t>
            </a:r>
            <a:r>
              <a:rPr sz="1400" b="1" spc="-63" dirty="0">
                <a:latin typeface="Tahoma"/>
                <a:cs typeface="Tahoma"/>
              </a:rPr>
              <a:t>S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57" dirty="0">
                <a:latin typeface="Tahoma"/>
                <a:cs typeface="Tahoma"/>
              </a:rPr>
              <a:t>P</a:t>
            </a:r>
            <a:r>
              <a:rPr sz="1400" b="1" spc="63" dirty="0">
                <a:latin typeface="Tahoma"/>
                <a:cs typeface="Tahoma"/>
              </a:rPr>
              <a:t>O</a:t>
            </a:r>
            <a:r>
              <a:rPr sz="1400" b="1" spc="-74" dirty="0">
                <a:latin typeface="Tahoma"/>
                <a:cs typeface="Tahoma"/>
              </a:rPr>
              <a:t>S</a:t>
            </a:r>
            <a:r>
              <a:rPr sz="1400" b="1" spc="-80" dirty="0">
                <a:latin typeface="Tahoma"/>
                <a:cs typeface="Tahoma"/>
              </a:rPr>
              <a:t>SIBLES</a:t>
            </a:r>
            <a:r>
              <a:rPr sz="1400" b="1" spc="-233" dirty="0">
                <a:latin typeface="Tahoma"/>
                <a:cs typeface="Tahoma"/>
              </a:rPr>
              <a:t> </a:t>
            </a:r>
            <a:r>
              <a:rPr sz="1400" b="1" spc="-68" dirty="0">
                <a:latin typeface="Tahoma"/>
                <a:cs typeface="Tahoma"/>
              </a:rPr>
              <a:t>?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14709" y="5059102"/>
            <a:ext cx="2491666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231" y="0"/>
                </a:lnTo>
              </a:path>
            </a:pathLst>
          </a:custGeom>
          <a:ln w="12700">
            <a:solidFill>
              <a:srgbClr val="94A5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699876" y="4926055"/>
            <a:ext cx="412311" cy="122335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14472">
              <a:spcBef>
                <a:spcPts val="114"/>
              </a:spcBef>
            </a:pPr>
            <a:r>
              <a:rPr sz="700" b="1" spc="-34" dirty="0">
                <a:solidFill>
                  <a:srgbClr val="94A5B0"/>
                </a:solidFill>
                <a:latin typeface="Tahoma"/>
                <a:cs typeface="Tahoma"/>
              </a:rPr>
              <a:t>L</a:t>
            </a:r>
            <a:r>
              <a:rPr sz="700" b="1" spc="-29" dirty="0">
                <a:solidFill>
                  <a:srgbClr val="94A5B0"/>
                </a:solidFill>
                <a:latin typeface="Tahoma"/>
                <a:cs typeface="Tahoma"/>
              </a:rPr>
              <a:t>E</a:t>
            </a:r>
            <a:r>
              <a:rPr sz="700" b="1" spc="-17" dirty="0">
                <a:solidFill>
                  <a:srgbClr val="94A5B0"/>
                </a:solidFill>
                <a:latin typeface="Tahoma"/>
                <a:cs typeface="Tahoma"/>
              </a:rPr>
              <a:t>XI</a:t>
            </a:r>
            <a:r>
              <a:rPr sz="700" b="1" spc="-11" dirty="0">
                <a:solidFill>
                  <a:srgbClr val="94A5B0"/>
                </a:solidFill>
                <a:latin typeface="Tahoma"/>
                <a:cs typeface="Tahoma"/>
              </a:rPr>
              <a:t>Q</a:t>
            </a:r>
            <a:r>
              <a:rPr sz="700" b="1" spc="-29" dirty="0">
                <a:solidFill>
                  <a:srgbClr val="94A5B0"/>
                </a:solidFill>
                <a:latin typeface="Tahoma"/>
                <a:cs typeface="Tahoma"/>
              </a:rPr>
              <a:t>UE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99879" y="5033868"/>
            <a:ext cx="2475353" cy="1658180"/>
          </a:xfrm>
          <a:prstGeom prst="rect">
            <a:avLst/>
          </a:prstGeom>
        </p:spPr>
        <p:txBody>
          <a:bodyPr vert="horz" wrap="square" lIns="0" tIns="52103" rIns="0" bIns="0" rtlCol="0">
            <a:spAutoFit/>
          </a:bodyPr>
          <a:lstStyle/>
          <a:p>
            <a:pPr marL="14472">
              <a:spcBef>
                <a:spcPts val="410"/>
              </a:spcBef>
            </a:pPr>
            <a:r>
              <a:rPr sz="700" b="1" spc="-11" dirty="0">
                <a:latin typeface="Tahoma"/>
                <a:cs typeface="Tahoma"/>
              </a:rPr>
              <a:t>BM</a:t>
            </a:r>
            <a:r>
              <a:rPr sz="700" b="1" dirty="0">
                <a:latin typeface="Tahoma"/>
                <a:cs typeface="Tahoma"/>
              </a:rPr>
              <a:t>A</a:t>
            </a:r>
            <a:r>
              <a:rPr sz="700" b="1" spc="-130" dirty="0">
                <a:latin typeface="Tahoma"/>
                <a:cs typeface="Tahoma"/>
              </a:rPr>
              <a:t> </a:t>
            </a:r>
            <a:r>
              <a:rPr sz="700" b="1" spc="-68" dirty="0">
                <a:latin typeface="Tahoma"/>
                <a:cs typeface="Tahoma"/>
              </a:rPr>
              <a:t>: </a:t>
            </a:r>
            <a:r>
              <a:rPr sz="700" spc="-11" dirty="0">
                <a:latin typeface="Verdana"/>
                <a:cs typeface="Verdana"/>
              </a:rPr>
              <a:t>b</a:t>
            </a:r>
            <a:r>
              <a:rPr sz="700" spc="-29" dirty="0">
                <a:latin typeface="Verdana"/>
                <a:cs typeface="Verdana"/>
              </a:rPr>
              <a:t>r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57" dirty="0">
                <a:latin typeface="Verdana"/>
                <a:cs typeface="Verdana"/>
              </a:rPr>
              <a:t>v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de</a:t>
            </a:r>
            <a:r>
              <a:rPr sz="700" spc="-57" dirty="0">
                <a:latin typeface="Verdana"/>
                <a:cs typeface="Verdana"/>
              </a:rPr>
              <a:t>s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métier</a:t>
            </a:r>
            <a:r>
              <a:rPr sz="700" spc="-17" dirty="0">
                <a:latin typeface="Verdana"/>
                <a:cs typeface="Verdana"/>
              </a:rPr>
              <a:t>s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17" dirty="0">
                <a:latin typeface="Verdana"/>
                <a:cs typeface="Verdana"/>
              </a:rPr>
              <a:t>d</a:t>
            </a:r>
            <a:r>
              <a:rPr sz="700" spc="-40" dirty="0">
                <a:latin typeface="Verdana"/>
                <a:cs typeface="Verdana"/>
              </a:rPr>
              <a:t>’a</a:t>
            </a:r>
            <a:r>
              <a:rPr sz="700" spc="-17" dirty="0">
                <a:latin typeface="Verdana"/>
                <a:cs typeface="Verdana"/>
              </a:rPr>
              <a:t>r</a:t>
            </a:r>
            <a:r>
              <a:rPr sz="700" spc="17" dirty="0">
                <a:latin typeface="Verdana"/>
                <a:cs typeface="Verdana"/>
              </a:rPr>
              <a:t>t</a:t>
            </a:r>
            <a:endParaRPr sz="700">
              <a:latin typeface="Verdana"/>
              <a:cs typeface="Verdana"/>
            </a:endParaRPr>
          </a:p>
          <a:p>
            <a:pPr marL="14472">
              <a:spcBef>
                <a:spcPts val="302"/>
              </a:spcBef>
            </a:pPr>
            <a:r>
              <a:rPr sz="700" b="1" spc="-51" dirty="0">
                <a:latin typeface="Tahoma"/>
                <a:cs typeface="Tahoma"/>
              </a:rPr>
              <a:t>B</a:t>
            </a:r>
            <a:r>
              <a:rPr sz="700" b="1" spc="-86" dirty="0">
                <a:latin typeface="Tahoma"/>
                <a:cs typeface="Tahoma"/>
              </a:rPr>
              <a:t>P</a:t>
            </a:r>
            <a:r>
              <a:rPr sz="700" b="1" spc="-80" dirty="0">
                <a:latin typeface="Tahoma"/>
                <a:cs typeface="Tahoma"/>
              </a:rPr>
              <a:t>/B</a:t>
            </a:r>
            <a:r>
              <a:rPr sz="700" b="1" spc="-125" dirty="0">
                <a:latin typeface="Tahoma"/>
                <a:cs typeface="Tahoma"/>
              </a:rPr>
              <a:t>P</a:t>
            </a:r>
            <a:r>
              <a:rPr sz="700" b="1" spc="40" dirty="0">
                <a:latin typeface="Tahoma"/>
                <a:cs typeface="Tahoma"/>
              </a:rPr>
              <a:t>A</a:t>
            </a:r>
            <a:r>
              <a:rPr sz="700" b="1" spc="-130" dirty="0">
                <a:latin typeface="Tahoma"/>
                <a:cs typeface="Tahoma"/>
              </a:rPr>
              <a:t> </a:t>
            </a:r>
            <a:r>
              <a:rPr sz="700" b="1" spc="-68" dirty="0">
                <a:latin typeface="Tahoma"/>
                <a:cs typeface="Tahoma"/>
              </a:rPr>
              <a:t>: </a:t>
            </a:r>
            <a:r>
              <a:rPr sz="700" spc="-11" dirty="0">
                <a:latin typeface="Verdana"/>
                <a:cs typeface="Verdana"/>
              </a:rPr>
              <a:t>b</a:t>
            </a:r>
            <a:r>
              <a:rPr sz="700" spc="-29" dirty="0">
                <a:latin typeface="Verdana"/>
                <a:cs typeface="Verdana"/>
              </a:rPr>
              <a:t>r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57" dirty="0">
                <a:latin typeface="Verdana"/>
                <a:cs typeface="Verdana"/>
              </a:rPr>
              <a:t>v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p</a:t>
            </a:r>
            <a:r>
              <a:rPr sz="700" spc="-29" dirty="0">
                <a:latin typeface="Verdana"/>
                <a:cs typeface="Verdana"/>
              </a:rPr>
              <a:t>r</a:t>
            </a:r>
            <a:r>
              <a:rPr sz="700" dirty="0">
                <a:latin typeface="Verdana"/>
                <a:cs typeface="Verdana"/>
              </a:rPr>
              <a:t>of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68" dirty="0">
                <a:latin typeface="Verdana"/>
                <a:cs typeface="Verdana"/>
              </a:rPr>
              <a:t>s</a:t>
            </a:r>
            <a:r>
              <a:rPr sz="700" spc="-29" dirty="0">
                <a:latin typeface="Verdana"/>
                <a:cs typeface="Verdana"/>
              </a:rPr>
              <a:t>sionnel/</a:t>
            </a:r>
            <a:r>
              <a:rPr sz="700" spc="-11" dirty="0">
                <a:latin typeface="Verdana"/>
                <a:cs typeface="Verdana"/>
              </a:rPr>
              <a:t>b</a:t>
            </a:r>
            <a:r>
              <a:rPr sz="700" spc="-29" dirty="0">
                <a:latin typeface="Verdana"/>
                <a:cs typeface="Verdana"/>
              </a:rPr>
              <a:t>r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57" dirty="0">
                <a:latin typeface="Verdana"/>
                <a:cs typeface="Verdana"/>
              </a:rPr>
              <a:t>v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p</a:t>
            </a:r>
            <a:r>
              <a:rPr sz="700" spc="-29" dirty="0">
                <a:latin typeface="Verdana"/>
                <a:cs typeface="Verdana"/>
              </a:rPr>
              <a:t>r</a:t>
            </a:r>
            <a:r>
              <a:rPr sz="700" dirty="0">
                <a:latin typeface="Verdana"/>
                <a:cs typeface="Verdana"/>
              </a:rPr>
              <a:t>of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68" dirty="0">
                <a:latin typeface="Verdana"/>
                <a:cs typeface="Verdana"/>
              </a:rPr>
              <a:t>s</a:t>
            </a:r>
            <a:r>
              <a:rPr sz="700" spc="-23" dirty="0">
                <a:latin typeface="Verdana"/>
                <a:cs typeface="Verdana"/>
              </a:rPr>
              <a:t>sionne</a:t>
            </a:r>
            <a:r>
              <a:rPr sz="700" spc="-6" dirty="0">
                <a:latin typeface="Verdana"/>
                <a:cs typeface="Verdana"/>
              </a:rPr>
              <a:t>l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agri</a:t>
            </a:r>
            <a:r>
              <a:rPr sz="700" spc="-40" dirty="0">
                <a:latin typeface="Verdana"/>
                <a:cs typeface="Verdana"/>
              </a:rPr>
              <a:t>c</a:t>
            </a:r>
            <a:r>
              <a:rPr sz="700" spc="-11" dirty="0">
                <a:latin typeface="Verdana"/>
                <a:cs typeface="Verdana"/>
              </a:rPr>
              <a:t>ole</a:t>
            </a:r>
            <a:endParaRPr sz="700">
              <a:latin typeface="Verdana"/>
              <a:cs typeface="Verdana"/>
            </a:endParaRPr>
          </a:p>
          <a:p>
            <a:pPr marL="14472">
              <a:spcBef>
                <a:spcPts val="302"/>
              </a:spcBef>
            </a:pPr>
            <a:r>
              <a:rPr sz="700" b="1" spc="-63" dirty="0">
                <a:latin typeface="Tahoma"/>
                <a:cs typeface="Tahoma"/>
              </a:rPr>
              <a:t>B</a:t>
            </a:r>
            <a:r>
              <a:rPr sz="700" b="1" spc="-6" dirty="0">
                <a:latin typeface="Tahoma"/>
                <a:cs typeface="Tahoma"/>
              </a:rPr>
              <a:t>T</a:t>
            </a:r>
            <a:r>
              <a:rPr sz="700" b="1" spc="11" dirty="0">
                <a:latin typeface="Tahoma"/>
                <a:cs typeface="Tahoma"/>
              </a:rPr>
              <a:t>M</a:t>
            </a:r>
            <a:r>
              <a:rPr sz="700" b="1" spc="-130" dirty="0">
                <a:latin typeface="Tahoma"/>
                <a:cs typeface="Tahoma"/>
              </a:rPr>
              <a:t> </a:t>
            </a:r>
            <a:r>
              <a:rPr sz="700" b="1" spc="-68" dirty="0">
                <a:latin typeface="Tahoma"/>
                <a:cs typeface="Tahoma"/>
              </a:rPr>
              <a:t>: </a:t>
            </a:r>
            <a:r>
              <a:rPr sz="700" spc="-11" dirty="0">
                <a:latin typeface="Verdana"/>
                <a:cs typeface="Verdana"/>
              </a:rPr>
              <a:t>b</a:t>
            </a:r>
            <a:r>
              <a:rPr sz="700" spc="-29" dirty="0">
                <a:latin typeface="Verdana"/>
                <a:cs typeface="Verdana"/>
              </a:rPr>
              <a:t>r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57" dirty="0">
                <a:latin typeface="Verdana"/>
                <a:cs typeface="Verdana"/>
              </a:rPr>
              <a:t>v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11" dirty="0">
                <a:latin typeface="Verdana"/>
                <a:cs typeface="Verdana"/>
              </a:rPr>
              <a:t>chniqu</a:t>
            </a:r>
            <a:r>
              <a:rPr sz="700" spc="-6" dirty="0">
                <a:latin typeface="Verdana"/>
                <a:cs typeface="Verdana"/>
              </a:rPr>
              <a:t>e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de</a:t>
            </a:r>
            <a:r>
              <a:rPr sz="700" spc="-57" dirty="0">
                <a:latin typeface="Verdana"/>
                <a:cs typeface="Verdana"/>
              </a:rPr>
              <a:t>s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métiers</a:t>
            </a:r>
            <a:endParaRPr sz="700">
              <a:latin typeface="Verdana"/>
              <a:cs typeface="Verdana"/>
            </a:endParaRPr>
          </a:p>
          <a:p>
            <a:pPr marL="14472" marR="665753">
              <a:lnSpc>
                <a:spcPts val="797"/>
              </a:lnSpc>
              <a:spcBef>
                <a:spcPts val="342"/>
              </a:spcBef>
            </a:pPr>
            <a:r>
              <a:rPr sz="700" b="1" spc="-63" dirty="0">
                <a:latin typeface="Tahoma"/>
                <a:cs typeface="Tahoma"/>
              </a:rPr>
              <a:t>B</a:t>
            </a:r>
            <a:r>
              <a:rPr sz="700" b="1" spc="-11" dirty="0">
                <a:latin typeface="Tahoma"/>
                <a:cs typeface="Tahoma"/>
              </a:rPr>
              <a:t>T</a:t>
            </a:r>
            <a:r>
              <a:rPr sz="700" b="1" spc="-51" dirty="0">
                <a:latin typeface="Tahoma"/>
                <a:cs typeface="Tahoma"/>
              </a:rPr>
              <a:t>S</a:t>
            </a:r>
            <a:r>
              <a:rPr sz="700" b="1" spc="-91" dirty="0">
                <a:latin typeface="Tahoma"/>
                <a:cs typeface="Tahoma"/>
              </a:rPr>
              <a:t>/</a:t>
            </a:r>
            <a:r>
              <a:rPr sz="700" b="1" spc="-125" dirty="0">
                <a:latin typeface="Tahoma"/>
                <a:cs typeface="Tahoma"/>
              </a:rPr>
              <a:t>B</a:t>
            </a:r>
            <a:r>
              <a:rPr sz="700" b="1" spc="-11" dirty="0">
                <a:latin typeface="Tahoma"/>
                <a:cs typeface="Tahoma"/>
              </a:rPr>
              <a:t>T</a:t>
            </a:r>
            <a:r>
              <a:rPr sz="700" b="1" spc="-46" dirty="0">
                <a:latin typeface="Tahoma"/>
                <a:cs typeface="Tahoma"/>
              </a:rPr>
              <a:t>S</a:t>
            </a:r>
            <a:r>
              <a:rPr sz="700" b="1" spc="40" dirty="0">
                <a:latin typeface="Tahoma"/>
                <a:cs typeface="Tahoma"/>
              </a:rPr>
              <a:t>A</a:t>
            </a:r>
            <a:r>
              <a:rPr sz="700" b="1" spc="-130" dirty="0">
                <a:latin typeface="Tahoma"/>
                <a:cs typeface="Tahoma"/>
              </a:rPr>
              <a:t> </a:t>
            </a:r>
            <a:r>
              <a:rPr sz="700" b="1" spc="-68" dirty="0">
                <a:latin typeface="Tahoma"/>
                <a:cs typeface="Tahoma"/>
              </a:rPr>
              <a:t>: </a:t>
            </a:r>
            <a:r>
              <a:rPr sz="700" spc="-11" dirty="0">
                <a:latin typeface="Verdana"/>
                <a:cs typeface="Verdana"/>
              </a:rPr>
              <a:t>b</a:t>
            </a:r>
            <a:r>
              <a:rPr sz="700" spc="-29" dirty="0">
                <a:latin typeface="Verdana"/>
                <a:cs typeface="Verdana"/>
              </a:rPr>
              <a:t>r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57" dirty="0">
                <a:latin typeface="Verdana"/>
                <a:cs typeface="Verdana"/>
              </a:rPr>
              <a:t>v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d</a:t>
            </a:r>
            <a:r>
              <a:rPr sz="700" spc="6" dirty="0">
                <a:latin typeface="Verdana"/>
                <a:cs typeface="Verdana"/>
              </a:rPr>
              <a:t>e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11" dirty="0">
                <a:latin typeface="Verdana"/>
                <a:cs typeface="Verdana"/>
              </a:rPr>
              <a:t>chnicie</a:t>
            </a:r>
            <a:r>
              <a:rPr sz="700" dirty="0">
                <a:latin typeface="Verdana"/>
                <a:cs typeface="Verdana"/>
              </a:rPr>
              <a:t>n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su</a:t>
            </a:r>
            <a:r>
              <a:rPr sz="700" spc="-23" dirty="0">
                <a:latin typeface="Verdana"/>
                <a:cs typeface="Verdana"/>
              </a:rPr>
              <a:t>péri</a:t>
            </a:r>
            <a:r>
              <a:rPr sz="700" spc="-34" dirty="0">
                <a:latin typeface="Verdana"/>
                <a:cs typeface="Verdana"/>
              </a:rPr>
              <a:t>e</a:t>
            </a:r>
            <a:r>
              <a:rPr sz="700" spc="-40" dirty="0">
                <a:latin typeface="Verdana"/>
                <a:cs typeface="Verdana"/>
              </a:rPr>
              <a:t>u</a:t>
            </a:r>
            <a:r>
              <a:rPr sz="700" spc="-51" dirty="0">
                <a:latin typeface="Verdana"/>
                <a:cs typeface="Verdana"/>
              </a:rPr>
              <a:t>r</a:t>
            </a:r>
            <a:r>
              <a:rPr sz="700" spc="-57" dirty="0">
                <a:latin typeface="Verdana"/>
                <a:cs typeface="Verdana"/>
              </a:rPr>
              <a:t>/  </a:t>
            </a:r>
            <a:r>
              <a:rPr sz="700" spc="-11" dirty="0">
                <a:latin typeface="Verdana"/>
                <a:cs typeface="Verdana"/>
              </a:rPr>
              <a:t>b</a:t>
            </a:r>
            <a:r>
              <a:rPr sz="700" spc="-29" dirty="0">
                <a:latin typeface="Verdana"/>
                <a:cs typeface="Verdana"/>
              </a:rPr>
              <a:t>r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57" dirty="0">
                <a:latin typeface="Verdana"/>
                <a:cs typeface="Verdana"/>
              </a:rPr>
              <a:t>v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d</a:t>
            </a:r>
            <a:r>
              <a:rPr sz="700" spc="6" dirty="0">
                <a:latin typeface="Verdana"/>
                <a:cs typeface="Verdana"/>
              </a:rPr>
              <a:t>e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11" dirty="0">
                <a:latin typeface="Verdana"/>
                <a:cs typeface="Verdana"/>
              </a:rPr>
              <a:t>chnicie</a:t>
            </a:r>
            <a:r>
              <a:rPr sz="700" dirty="0">
                <a:latin typeface="Verdana"/>
                <a:cs typeface="Verdana"/>
              </a:rPr>
              <a:t>n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su</a:t>
            </a:r>
            <a:r>
              <a:rPr sz="700" spc="-23" dirty="0">
                <a:latin typeface="Verdana"/>
                <a:cs typeface="Verdana"/>
              </a:rPr>
              <a:t>péri</a:t>
            </a:r>
            <a:r>
              <a:rPr sz="700" spc="-34" dirty="0">
                <a:latin typeface="Verdana"/>
                <a:cs typeface="Verdana"/>
              </a:rPr>
              <a:t>e</a:t>
            </a:r>
            <a:r>
              <a:rPr sz="700" spc="-40" dirty="0">
                <a:latin typeface="Verdana"/>
                <a:cs typeface="Verdana"/>
              </a:rPr>
              <a:t>u</a:t>
            </a:r>
            <a:r>
              <a:rPr sz="700" spc="-17" dirty="0">
                <a:latin typeface="Verdana"/>
                <a:cs typeface="Verdana"/>
              </a:rPr>
              <a:t>r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agri</a:t>
            </a:r>
            <a:r>
              <a:rPr sz="700" spc="-40" dirty="0">
                <a:latin typeface="Verdana"/>
                <a:cs typeface="Verdana"/>
              </a:rPr>
              <a:t>c</a:t>
            </a:r>
            <a:r>
              <a:rPr sz="700" spc="-11" dirty="0">
                <a:latin typeface="Verdana"/>
                <a:cs typeface="Verdana"/>
              </a:rPr>
              <a:t>ole</a:t>
            </a:r>
            <a:endParaRPr sz="700">
              <a:latin typeface="Verdana"/>
              <a:cs typeface="Verdana"/>
            </a:endParaRPr>
          </a:p>
          <a:p>
            <a:pPr marL="14472">
              <a:spcBef>
                <a:spcPts val="279"/>
              </a:spcBef>
            </a:pPr>
            <a:r>
              <a:rPr sz="700" b="1" spc="-34" dirty="0">
                <a:latin typeface="Tahoma"/>
                <a:cs typeface="Tahoma"/>
              </a:rPr>
              <a:t>B</a:t>
            </a:r>
            <a:r>
              <a:rPr sz="700" b="1" spc="-29" dirty="0">
                <a:latin typeface="Tahoma"/>
                <a:cs typeface="Tahoma"/>
              </a:rPr>
              <a:t>U</a:t>
            </a:r>
            <a:r>
              <a:rPr sz="700" b="1" spc="11" dirty="0">
                <a:latin typeface="Tahoma"/>
                <a:cs typeface="Tahoma"/>
              </a:rPr>
              <a:t>T</a:t>
            </a:r>
            <a:r>
              <a:rPr sz="700" b="1" spc="-130" dirty="0">
                <a:latin typeface="Tahoma"/>
                <a:cs typeface="Tahoma"/>
              </a:rPr>
              <a:t> </a:t>
            </a:r>
            <a:r>
              <a:rPr sz="700" b="1" spc="-68" dirty="0">
                <a:latin typeface="Tahoma"/>
                <a:cs typeface="Tahoma"/>
              </a:rPr>
              <a:t>: </a:t>
            </a:r>
            <a:r>
              <a:rPr sz="700" spc="6" dirty="0">
                <a:latin typeface="Verdana"/>
                <a:cs typeface="Verdana"/>
              </a:rPr>
              <a:t>b</a:t>
            </a:r>
            <a:r>
              <a:rPr sz="700" spc="-17" dirty="0">
                <a:latin typeface="Verdana"/>
                <a:cs typeface="Verdana"/>
              </a:rPr>
              <a:t>achelo</a:t>
            </a:r>
            <a:r>
              <a:rPr sz="700" spc="-6" dirty="0">
                <a:latin typeface="Verdana"/>
                <a:cs typeface="Verdana"/>
              </a:rPr>
              <a:t>r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34" dirty="0">
                <a:latin typeface="Verdana"/>
                <a:cs typeface="Verdana"/>
              </a:rPr>
              <a:t>uni</a:t>
            </a:r>
            <a:r>
              <a:rPr sz="700" spc="-40" dirty="0">
                <a:latin typeface="Verdana"/>
                <a:cs typeface="Verdana"/>
              </a:rPr>
              <a:t>v</a:t>
            </a:r>
            <a:r>
              <a:rPr sz="700" spc="-29" dirty="0">
                <a:latin typeface="Verdana"/>
                <a:cs typeface="Verdana"/>
              </a:rPr>
              <a:t>ersitai</a:t>
            </a:r>
            <a:r>
              <a:rPr sz="700" spc="-46" dirty="0">
                <a:latin typeface="Verdana"/>
                <a:cs typeface="Verdana"/>
              </a:rPr>
              <a:t>r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d</a:t>
            </a:r>
            <a:r>
              <a:rPr sz="700" spc="6" dirty="0">
                <a:latin typeface="Verdana"/>
                <a:cs typeface="Verdana"/>
              </a:rPr>
              <a:t>e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6" dirty="0">
                <a:latin typeface="Verdana"/>
                <a:cs typeface="Verdana"/>
              </a:rPr>
              <a:t>chnolo</a:t>
            </a:r>
            <a:r>
              <a:rPr sz="700" spc="-63" dirty="0">
                <a:latin typeface="Verdana"/>
                <a:cs typeface="Verdana"/>
              </a:rPr>
              <a:t>g</a:t>
            </a:r>
            <a:r>
              <a:rPr sz="700" spc="-23" dirty="0">
                <a:latin typeface="Verdana"/>
                <a:cs typeface="Verdana"/>
              </a:rPr>
              <a:t>ie</a:t>
            </a:r>
            <a:endParaRPr sz="700">
              <a:latin typeface="Verdana"/>
              <a:cs typeface="Verdana"/>
            </a:endParaRPr>
          </a:p>
          <a:p>
            <a:pPr marL="14472" marR="123743">
              <a:lnSpc>
                <a:spcPts val="797"/>
              </a:lnSpc>
              <a:spcBef>
                <a:spcPts val="348"/>
              </a:spcBef>
            </a:pPr>
            <a:r>
              <a:rPr sz="700" b="1" spc="-23" dirty="0">
                <a:latin typeface="Tahoma"/>
                <a:cs typeface="Tahoma"/>
              </a:rPr>
              <a:t>CAP/CAP</a:t>
            </a:r>
            <a:r>
              <a:rPr sz="700" b="1" spc="-63" dirty="0">
                <a:latin typeface="Tahoma"/>
                <a:cs typeface="Tahoma"/>
              </a:rPr>
              <a:t> </a:t>
            </a:r>
            <a:r>
              <a:rPr sz="700" b="1" spc="-29" dirty="0">
                <a:latin typeface="Tahoma"/>
                <a:cs typeface="Tahoma"/>
              </a:rPr>
              <a:t>agricole</a:t>
            </a:r>
            <a:r>
              <a:rPr sz="700" b="1" spc="-125" dirty="0">
                <a:latin typeface="Tahoma"/>
                <a:cs typeface="Tahoma"/>
              </a:rPr>
              <a:t> </a:t>
            </a:r>
            <a:r>
              <a:rPr sz="700" b="1" spc="-68" dirty="0">
                <a:latin typeface="Tahoma"/>
                <a:cs typeface="Tahoma"/>
              </a:rPr>
              <a:t>:</a:t>
            </a:r>
            <a:r>
              <a:rPr sz="700" b="1" spc="-57" dirty="0">
                <a:latin typeface="Tahoma"/>
                <a:cs typeface="Tahoma"/>
              </a:rPr>
              <a:t> </a:t>
            </a:r>
            <a:r>
              <a:rPr sz="700" spc="-6" dirty="0">
                <a:latin typeface="Verdana"/>
                <a:cs typeface="Verdana"/>
              </a:rPr>
              <a:t>certificat</a:t>
            </a:r>
            <a:r>
              <a:rPr sz="700" spc="-97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d’aptitude</a:t>
            </a:r>
            <a:r>
              <a:rPr sz="700" spc="-97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professionnelle/ </a:t>
            </a:r>
            <a:r>
              <a:rPr sz="700" spc="-228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</a:t>
            </a:r>
            <a:r>
              <a:rPr sz="700" spc="-34" dirty="0">
                <a:latin typeface="Verdana"/>
                <a:cs typeface="Verdana"/>
              </a:rPr>
              <a:t>e</a:t>
            </a:r>
            <a:r>
              <a:rPr sz="700" spc="-11" dirty="0">
                <a:latin typeface="Verdana"/>
                <a:cs typeface="Verdana"/>
              </a:rPr>
              <a:t>r</a:t>
            </a:r>
            <a:r>
              <a:rPr sz="700" dirty="0">
                <a:latin typeface="Verdana"/>
                <a:cs typeface="Verdana"/>
              </a:rPr>
              <a:t>ti</a:t>
            </a:r>
            <a:r>
              <a:rPr sz="700" spc="6" dirty="0">
                <a:latin typeface="Verdana"/>
                <a:cs typeface="Verdana"/>
              </a:rPr>
              <a:t>f</a:t>
            </a:r>
            <a:r>
              <a:rPr sz="700" spc="-6" dirty="0">
                <a:latin typeface="Verdana"/>
                <a:cs typeface="Verdana"/>
              </a:rPr>
              <a:t>ic</a:t>
            </a:r>
            <a:r>
              <a:rPr sz="700" spc="-17" dirty="0">
                <a:latin typeface="Verdana"/>
                <a:cs typeface="Verdana"/>
              </a:rPr>
              <a:t>a</a:t>
            </a:r>
            <a:r>
              <a:rPr sz="700" spc="-6" dirty="0">
                <a:latin typeface="Verdana"/>
                <a:cs typeface="Verdana"/>
              </a:rPr>
              <a:t>t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17" dirty="0">
                <a:latin typeface="Verdana"/>
                <a:cs typeface="Verdana"/>
              </a:rPr>
              <a:t>d</a:t>
            </a:r>
            <a:r>
              <a:rPr sz="700" spc="-40" dirty="0">
                <a:latin typeface="Verdana"/>
                <a:cs typeface="Verdana"/>
              </a:rPr>
              <a:t>’</a:t>
            </a:r>
            <a:r>
              <a:rPr sz="700" spc="-17" dirty="0">
                <a:latin typeface="Verdana"/>
                <a:cs typeface="Verdana"/>
              </a:rPr>
              <a:t>a</a:t>
            </a:r>
            <a:r>
              <a:rPr sz="700" spc="-23" dirty="0">
                <a:latin typeface="Verdana"/>
                <a:cs typeface="Verdana"/>
              </a:rPr>
              <a:t>p</a:t>
            </a:r>
            <a:r>
              <a:rPr sz="700" spc="-6" dirty="0">
                <a:latin typeface="Verdana"/>
                <a:cs typeface="Verdana"/>
              </a:rPr>
              <a:t>tit</a:t>
            </a:r>
            <a:r>
              <a:rPr sz="700" spc="-17" dirty="0">
                <a:latin typeface="Verdana"/>
                <a:cs typeface="Verdana"/>
              </a:rPr>
              <a:t>ud</a:t>
            </a:r>
            <a:r>
              <a:rPr sz="700" spc="-6" dirty="0">
                <a:latin typeface="Verdana"/>
                <a:cs typeface="Verdana"/>
              </a:rPr>
              <a:t>e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p</a:t>
            </a:r>
            <a:r>
              <a:rPr sz="700" spc="-29" dirty="0">
                <a:latin typeface="Verdana"/>
                <a:cs typeface="Verdana"/>
              </a:rPr>
              <a:t>r</a:t>
            </a:r>
            <a:r>
              <a:rPr sz="700" dirty="0">
                <a:latin typeface="Verdana"/>
                <a:cs typeface="Verdana"/>
              </a:rPr>
              <a:t>of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68" dirty="0">
                <a:latin typeface="Verdana"/>
                <a:cs typeface="Verdana"/>
              </a:rPr>
              <a:t>s</a:t>
            </a:r>
            <a:r>
              <a:rPr sz="700" spc="-23" dirty="0">
                <a:latin typeface="Verdana"/>
                <a:cs typeface="Verdana"/>
              </a:rPr>
              <a:t>sionnell</a:t>
            </a:r>
            <a:r>
              <a:rPr sz="700" spc="-17" dirty="0">
                <a:latin typeface="Verdana"/>
                <a:cs typeface="Verdana"/>
              </a:rPr>
              <a:t>e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agri</a:t>
            </a:r>
            <a:r>
              <a:rPr sz="700" spc="-40" dirty="0">
                <a:latin typeface="Verdana"/>
                <a:cs typeface="Verdana"/>
              </a:rPr>
              <a:t>c</a:t>
            </a:r>
            <a:r>
              <a:rPr sz="700" spc="-11" dirty="0">
                <a:latin typeface="Verdana"/>
                <a:cs typeface="Verdana"/>
              </a:rPr>
              <a:t>ole</a:t>
            </a:r>
            <a:endParaRPr sz="700">
              <a:latin typeface="Verdana"/>
              <a:cs typeface="Verdana"/>
            </a:endParaRPr>
          </a:p>
          <a:p>
            <a:pPr marL="14472">
              <a:spcBef>
                <a:spcPts val="278"/>
              </a:spcBef>
            </a:pPr>
            <a:r>
              <a:rPr sz="700" b="1" spc="6" dirty="0">
                <a:latin typeface="Tahoma"/>
                <a:cs typeface="Tahoma"/>
              </a:rPr>
              <a:t>CS</a:t>
            </a:r>
            <a:r>
              <a:rPr sz="700" b="1" spc="-130" dirty="0">
                <a:latin typeface="Tahoma"/>
                <a:cs typeface="Tahoma"/>
              </a:rPr>
              <a:t> </a:t>
            </a:r>
            <a:r>
              <a:rPr sz="700" b="1" spc="-68" dirty="0">
                <a:latin typeface="Tahoma"/>
                <a:cs typeface="Tahoma"/>
              </a:rPr>
              <a:t>: </a:t>
            </a:r>
            <a:r>
              <a:rPr sz="700" spc="-6" dirty="0">
                <a:latin typeface="Verdana"/>
                <a:cs typeface="Verdana"/>
              </a:rPr>
              <a:t>certificat</a:t>
            </a:r>
            <a:r>
              <a:rPr sz="700" spc="-103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</a:t>
            </a:r>
            <a:r>
              <a:rPr sz="700" spc="-103" dirty="0">
                <a:latin typeface="Verdana"/>
                <a:cs typeface="Verdana"/>
              </a:rPr>
              <a:t> </a:t>
            </a:r>
            <a:r>
              <a:rPr sz="700" spc="-23" dirty="0">
                <a:latin typeface="Verdana"/>
                <a:cs typeface="Verdana"/>
              </a:rPr>
              <a:t>spécialisation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46" dirty="0">
                <a:latin typeface="Verdana"/>
                <a:cs typeface="Verdana"/>
              </a:rPr>
              <a:t>(agricole)</a:t>
            </a:r>
            <a:endParaRPr sz="700">
              <a:latin typeface="Verdana"/>
              <a:cs typeface="Verdana"/>
            </a:endParaRPr>
          </a:p>
          <a:p>
            <a:pPr marL="14472">
              <a:spcBef>
                <a:spcPts val="295"/>
              </a:spcBef>
            </a:pPr>
            <a:r>
              <a:rPr sz="700" b="1" spc="23" dirty="0">
                <a:latin typeface="Tahoma"/>
                <a:cs typeface="Tahoma"/>
              </a:rPr>
              <a:t>D</a:t>
            </a:r>
            <a:r>
              <a:rPr sz="700" b="1" spc="34" dirty="0">
                <a:latin typeface="Tahoma"/>
                <a:cs typeface="Tahoma"/>
              </a:rPr>
              <a:t>N</a:t>
            </a:r>
            <a:r>
              <a:rPr sz="700" b="1" spc="-130" dirty="0">
                <a:latin typeface="Tahoma"/>
                <a:cs typeface="Tahoma"/>
              </a:rPr>
              <a:t> </a:t>
            </a:r>
            <a:r>
              <a:rPr sz="700" b="1" dirty="0">
                <a:latin typeface="Tahoma"/>
                <a:cs typeface="Tahoma"/>
              </a:rPr>
              <a:t>MAD</a:t>
            </a:r>
            <a:r>
              <a:rPr sz="700" b="1" spc="6" dirty="0">
                <a:latin typeface="Tahoma"/>
                <a:cs typeface="Tahoma"/>
              </a:rPr>
              <a:t>E</a:t>
            </a:r>
            <a:r>
              <a:rPr sz="700" b="1" spc="-130" dirty="0">
                <a:latin typeface="Tahoma"/>
                <a:cs typeface="Tahoma"/>
              </a:rPr>
              <a:t> </a:t>
            </a:r>
            <a:r>
              <a:rPr sz="700" b="1" spc="-68" dirty="0">
                <a:latin typeface="Tahoma"/>
                <a:cs typeface="Tahoma"/>
              </a:rPr>
              <a:t>: </a:t>
            </a:r>
            <a:r>
              <a:rPr sz="700" spc="-11" dirty="0">
                <a:latin typeface="Verdana"/>
                <a:cs typeface="Verdana"/>
              </a:rPr>
              <a:t>diplôm</a:t>
            </a:r>
            <a:r>
              <a:rPr sz="700" dirty="0">
                <a:latin typeface="Verdana"/>
                <a:cs typeface="Verdana"/>
              </a:rPr>
              <a:t>e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nationa</a:t>
            </a:r>
            <a:r>
              <a:rPr sz="700" spc="-6" dirty="0">
                <a:latin typeface="Verdana"/>
                <a:cs typeface="Verdana"/>
              </a:rPr>
              <a:t>l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de</a:t>
            </a:r>
            <a:r>
              <a:rPr sz="700" spc="-57" dirty="0">
                <a:latin typeface="Verdana"/>
                <a:cs typeface="Verdana"/>
              </a:rPr>
              <a:t>s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métier</a:t>
            </a:r>
            <a:r>
              <a:rPr sz="700" spc="-17" dirty="0">
                <a:latin typeface="Verdana"/>
                <a:cs typeface="Verdana"/>
              </a:rPr>
              <a:t>s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17" dirty="0">
                <a:latin typeface="Verdana"/>
                <a:cs typeface="Verdana"/>
              </a:rPr>
              <a:t>d</a:t>
            </a:r>
            <a:r>
              <a:rPr sz="700" spc="-40" dirty="0">
                <a:latin typeface="Verdana"/>
                <a:cs typeface="Verdana"/>
              </a:rPr>
              <a:t>’a</a:t>
            </a:r>
            <a:r>
              <a:rPr sz="700" spc="-17" dirty="0">
                <a:latin typeface="Verdana"/>
                <a:cs typeface="Verdana"/>
              </a:rPr>
              <a:t>r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d</a:t>
            </a:r>
            <a:r>
              <a:rPr sz="700" dirty="0">
                <a:latin typeface="Verdana"/>
                <a:cs typeface="Verdana"/>
              </a:rPr>
              <a:t>u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de</a:t>
            </a:r>
            <a:r>
              <a:rPr sz="700" spc="-40" dirty="0">
                <a:latin typeface="Verdana"/>
                <a:cs typeface="Verdana"/>
              </a:rPr>
              <a:t>sign</a:t>
            </a:r>
            <a:endParaRPr sz="700">
              <a:latin typeface="Verdana"/>
              <a:cs typeface="Verdana"/>
            </a:endParaRPr>
          </a:p>
          <a:p>
            <a:pPr marL="14472">
              <a:spcBef>
                <a:spcPts val="302"/>
              </a:spcBef>
            </a:pPr>
            <a:r>
              <a:rPr sz="700" b="1" spc="-40" dirty="0">
                <a:latin typeface="Tahoma"/>
                <a:cs typeface="Tahoma"/>
              </a:rPr>
              <a:t>F</a:t>
            </a:r>
            <a:r>
              <a:rPr sz="700" b="1" spc="-34" dirty="0">
                <a:latin typeface="Tahoma"/>
                <a:cs typeface="Tahoma"/>
              </a:rPr>
              <a:t>CI</a:t>
            </a:r>
            <a:r>
              <a:rPr sz="700" b="1" spc="-23" dirty="0">
                <a:latin typeface="Tahoma"/>
                <a:cs typeface="Tahoma"/>
              </a:rPr>
              <a:t>L</a:t>
            </a:r>
            <a:r>
              <a:rPr sz="700" b="1" spc="-130" dirty="0">
                <a:latin typeface="Tahoma"/>
                <a:cs typeface="Tahoma"/>
              </a:rPr>
              <a:t> </a:t>
            </a:r>
            <a:r>
              <a:rPr sz="700" b="1" spc="-68" dirty="0">
                <a:latin typeface="Tahoma"/>
                <a:cs typeface="Tahoma"/>
              </a:rPr>
              <a:t>: </a:t>
            </a:r>
            <a:r>
              <a:rPr sz="700" dirty="0">
                <a:latin typeface="Verdana"/>
                <a:cs typeface="Verdana"/>
              </a:rPr>
              <a:t>f</a:t>
            </a:r>
            <a:r>
              <a:rPr sz="700" spc="-17" dirty="0">
                <a:latin typeface="Verdana"/>
                <a:cs typeface="Verdana"/>
              </a:rPr>
              <a:t>ormatio</a:t>
            </a:r>
            <a:r>
              <a:rPr sz="700" spc="-6" dirty="0">
                <a:latin typeface="Verdana"/>
                <a:cs typeface="Verdana"/>
              </a:rPr>
              <a:t>n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</a:t>
            </a:r>
            <a:r>
              <a:rPr sz="700" spc="-17" dirty="0">
                <a:latin typeface="Verdana"/>
                <a:cs typeface="Verdana"/>
              </a:rPr>
              <a:t>omplémentai</a:t>
            </a:r>
            <a:r>
              <a:rPr sz="700" spc="-34" dirty="0">
                <a:latin typeface="Verdana"/>
                <a:cs typeface="Verdana"/>
              </a:rPr>
              <a:t>r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17" dirty="0">
                <a:latin typeface="Verdana"/>
                <a:cs typeface="Verdana"/>
              </a:rPr>
              <a:t>d</a:t>
            </a:r>
            <a:r>
              <a:rPr sz="700" spc="-6" dirty="0">
                <a:latin typeface="Verdana"/>
                <a:cs typeface="Verdana"/>
              </a:rPr>
              <a:t>’</a:t>
            </a:r>
            <a:r>
              <a:rPr sz="700" spc="-23" dirty="0">
                <a:latin typeface="Verdana"/>
                <a:cs typeface="Verdana"/>
              </a:rPr>
              <a:t>initiati</a:t>
            </a:r>
            <a:r>
              <a:rPr sz="700" spc="-29" dirty="0">
                <a:latin typeface="Verdana"/>
                <a:cs typeface="Verdana"/>
              </a:rPr>
              <a:t>v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l</a:t>
            </a:r>
            <a:r>
              <a:rPr sz="700" dirty="0">
                <a:latin typeface="Verdana"/>
                <a:cs typeface="Verdana"/>
              </a:rPr>
              <a:t>o</a:t>
            </a:r>
            <a:r>
              <a:rPr sz="700" spc="6" dirty="0">
                <a:latin typeface="Verdana"/>
                <a:cs typeface="Verdana"/>
              </a:rPr>
              <a:t>c</a:t>
            </a:r>
            <a:r>
              <a:rPr sz="700" spc="-29" dirty="0">
                <a:latin typeface="Verdana"/>
                <a:cs typeface="Verdana"/>
              </a:rPr>
              <a:t>ale</a:t>
            </a:r>
            <a:endParaRPr sz="700">
              <a:latin typeface="Verdana"/>
              <a:cs typeface="Verdana"/>
            </a:endParaRPr>
          </a:p>
          <a:p>
            <a:pPr marL="14472">
              <a:spcBef>
                <a:spcPts val="302"/>
              </a:spcBef>
            </a:pPr>
            <a:r>
              <a:rPr sz="700" b="1" spc="17" dirty="0">
                <a:latin typeface="Tahoma"/>
                <a:cs typeface="Tahoma"/>
              </a:rPr>
              <a:t>M</a:t>
            </a:r>
            <a:r>
              <a:rPr sz="700" b="1" spc="23" dirty="0">
                <a:latin typeface="Tahoma"/>
                <a:cs typeface="Tahoma"/>
              </a:rPr>
              <a:t>C</a:t>
            </a:r>
            <a:r>
              <a:rPr sz="700" b="1" spc="-130" dirty="0">
                <a:latin typeface="Tahoma"/>
                <a:cs typeface="Tahoma"/>
              </a:rPr>
              <a:t> </a:t>
            </a:r>
            <a:r>
              <a:rPr sz="700" b="1" spc="-68" dirty="0">
                <a:latin typeface="Tahoma"/>
                <a:cs typeface="Tahoma"/>
              </a:rPr>
              <a:t>: </a:t>
            </a:r>
            <a:r>
              <a:rPr sz="700" spc="-17" dirty="0">
                <a:latin typeface="Verdana"/>
                <a:cs typeface="Verdana"/>
              </a:rPr>
              <a:t>mentio</a:t>
            </a:r>
            <a:r>
              <a:rPr sz="700" spc="-6" dirty="0">
                <a:latin typeface="Verdana"/>
                <a:cs typeface="Verdana"/>
              </a:rPr>
              <a:t>n</a:t>
            </a:r>
            <a:r>
              <a:rPr sz="700" spc="-108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</a:t>
            </a:r>
            <a:r>
              <a:rPr sz="700" spc="-17" dirty="0">
                <a:latin typeface="Verdana"/>
                <a:cs typeface="Verdana"/>
              </a:rPr>
              <a:t>omplémentai</a:t>
            </a:r>
            <a:r>
              <a:rPr sz="700" spc="-34" dirty="0">
                <a:latin typeface="Verdana"/>
                <a:cs typeface="Verdana"/>
              </a:rPr>
              <a:t>r</a:t>
            </a:r>
            <a:r>
              <a:rPr sz="700" spc="-11" dirty="0">
                <a:latin typeface="Verdana"/>
                <a:cs typeface="Verdana"/>
              </a:rPr>
              <a:t>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600711" y="4996136"/>
            <a:ext cx="3160560" cy="1733943"/>
          </a:xfrm>
          <a:prstGeom prst="rect">
            <a:avLst/>
          </a:prstGeom>
        </p:spPr>
        <p:txBody>
          <a:bodyPr vert="horz" wrap="square" lIns="0" tIns="54998" rIns="0" bIns="0" rtlCol="0">
            <a:spAutoFit/>
          </a:bodyPr>
          <a:lstStyle/>
          <a:p>
            <a:pPr marL="14472">
              <a:spcBef>
                <a:spcPts val="434"/>
              </a:spcBef>
            </a:pPr>
            <a:r>
              <a:rPr sz="700" b="1" spc="-17" dirty="0">
                <a:solidFill>
                  <a:srgbClr val="B54176"/>
                </a:solidFill>
                <a:latin typeface="Tahoma"/>
                <a:cs typeface="Tahoma"/>
              </a:rPr>
              <a:t>B</a:t>
            </a:r>
            <a:r>
              <a:rPr sz="700" b="1" spc="40" dirty="0">
                <a:solidFill>
                  <a:srgbClr val="B54176"/>
                </a:solidFill>
                <a:latin typeface="Tahoma"/>
                <a:cs typeface="Tahoma"/>
              </a:rPr>
              <a:t>AC</a:t>
            </a:r>
            <a:r>
              <a:rPr sz="700" b="1" spc="-46" dirty="0">
                <a:solidFill>
                  <a:srgbClr val="B54176"/>
                </a:solidFill>
                <a:latin typeface="Tahoma"/>
                <a:cs typeface="Tahoma"/>
              </a:rPr>
              <a:t> </a:t>
            </a:r>
            <a:r>
              <a:rPr sz="700" b="1" spc="-17" dirty="0">
                <a:solidFill>
                  <a:srgbClr val="B54176"/>
                </a:solidFill>
                <a:latin typeface="Tahoma"/>
                <a:cs typeface="Tahoma"/>
              </a:rPr>
              <a:t>P</a:t>
            </a:r>
            <a:r>
              <a:rPr sz="700" b="1" spc="-29" dirty="0">
                <a:solidFill>
                  <a:srgbClr val="B54176"/>
                </a:solidFill>
                <a:latin typeface="Tahoma"/>
                <a:cs typeface="Tahoma"/>
              </a:rPr>
              <a:t>R</a:t>
            </a:r>
            <a:r>
              <a:rPr sz="700" b="1" spc="-6" dirty="0">
                <a:solidFill>
                  <a:srgbClr val="B54176"/>
                </a:solidFill>
                <a:latin typeface="Tahoma"/>
                <a:cs typeface="Tahoma"/>
              </a:rPr>
              <a:t>OFESSIONNEL/</a:t>
            </a:r>
            <a:r>
              <a:rPr sz="700" b="1" spc="-17" dirty="0">
                <a:solidFill>
                  <a:srgbClr val="B54176"/>
                </a:solidFill>
                <a:latin typeface="Tahoma"/>
                <a:cs typeface="Tahoma"/>
              </a:rPr>
              <a:t>B</a:t>
            </a:r>
            <a:r>
              <a:rPr sz="700" b="1" spc="40" dirty="0">
                <a:solidFill>
                  <a:srgbClr val="B54176"/>
                </a:solidFill>
                <a:latin typeface="Tahoma"/>
                <a:cs typeface="Tahoma"/>
              </a:rPr>
              <a:t>AC</a:t>
            </a:r>
            <a:r>
              <a:rPr sz="700" b="1" spc="-46" dirty="0">
                <a:solidFill>
                  <a:srgbClr val="B54176"/>
                </a:solidFill>
                <a:latin typeface="Tahoma"/>
                <a:cs typeface="Tahoma"/>
              </a:rPr>
              <a:t> </a:t>
            </a:r>
            <a:r>
              <a:rPr sz="700" b="1" spc="-17" dirty="0">
                <a:solidFill>
                  <a:srgbClr val="B54176"/>
                </a:solidFill>
                <a:latin typeface="Tahoma"/>
                <a:cs typeface="Tahoma"/>
              </a:rPr>
              <a:t>P</a:t>
            </a:r>
            <a:r>
              <a:rPr sz="700" b="1" spc="-29" dirty="0">
                <a:solidFill>
                  <a:srgbClr val="B54176"/>
                </a:solidFill>
                <a:latin typeface="Tahoma"/>
                <a:cs typeface="Tahoma"/>
              </a:rPr>
              <a:t>R</a:t>
            </a:r>
            <a:r>
              <a:rPr sz="700" b="1" dirty="0">
                <a:solidFill>
                  <a:srgbClr val="B54176"/>
                </a:solidFill>
                <a:latin typeface="Tahoma"/>
                <a:cs typeface="Tahoma"/>
              </a:rPr>
              <a:t>OFESSIONNE</a:t>
            </a:r>
            <a:r>
              <a:rPr sz="700" b="1" spc="-6" dirty="0">
                <a:solidFill>
                  <a:srgbClr val="B54176"/>
                </a:solidFill>
                <a:latin typeface="Tahoma"/>
                <a:cs typeface="Tahoma"/>
              </a:rPr>
              <a:t>L</a:t>
            </a:r>
            <a:r>
              <a:rPr sz="700" b="1" spc="-46" dirty="0">
                <a:solidFill>
                  <a:srgbClr val="B54176"/>
                </a:solidFill>
                <a:latin typeface="Tahoma"/>
                <a:cs typeface="Tahoma"/>
              </a:rPr>
              <a:t> </a:t>
            </a:r>
            <a:r>
              <a:rPr sz="700" b="1" spc="40" dirty="0">
                <a:solidFill>
                  <a:srgbClr val="B54176"/>
                </a:solidFill>
                <a:latin typeface="Tahoma"/>
                <a:cs typeface="Tahoma"/>
              </a:rPr>
              <a:t>A</a:t>
            </a:r>
            <a:r>
              <a:rPr sz="700" b="1" dirty="0">
                <a:solidFill>
                  <a:srgbClr val="B54176"/>
                </a:solidFill>
                <a:latin typeface="Tahoma"/>
                <a:cs typeface="Tahoma"/>
              </a:rPr>
              <a:t>GRICOLE</a:t>
            </a:r>
            <a:endParaRPr sz="700">
              <a:latin typeface="Tahoma"/>
              <a:cs typeface="Tahoma"/>
            </a:endParaRPr>
          </a:p>
          <a:p>
            <a:pPr marL="14472" marR="493524">
              <a:lnSpc>
                <a:spcPct val="118000"/>
              </a:lnSpc>
              <a:spcBef>
                <a:spcPts val="171"/>
              </a:spcBef>
            </a:pPr>
            <a:r>
              <a:rPr sz="700" dirty="0">
                <a:latin typeface="Verdana"/>
                <a:cs typeface="Verdana"/>
              </a:rPr>
              <a:t>Décliné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dans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de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nombreuses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spécialités,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le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bac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professionnel </a:t>
            </a:r>
            <a:r>
              <a:rPr sz="700" spc="-222" dirty="0">
                <a:latin typeface="Verdana"/>
                <a:cs typeface="Verdana"/>
              </a:rPr>
              <a:t> </a:t>
            </a:r>
            <a:r>
              <a:rPr sz="700" spc="17" dirty="0">
                <a:latin typeface="Verdana"/>
                <a:cs typeface="Verdana"/>
              </a:rPr>
              <a:t>o</a:t>
            </a:r>
            <a:r>
              <a:rPr sz="700" spc="46" dirty="0">
                <a:latin typeface="Verdana"/>
                <a:cs typeface="Verdana"/>
              </a:rPr>
              <a:t>f</a:t>
            </a:r>
            <a:r>
              <a:rPr sz="700" spc="23" dirty="0">
                <a:latin typeface="Verdana"/>
                <a:cs typeface="Verdana"/>
              </a:rPr>
              <a:t>f</a:t>
            </a:r>
            <a:r>
              <a:rPr sz="700" spc="-40" dirty="0">
                <a:latin typeface="Verdana"/>
                <a:cs typeface="Verdana"/>
              </a:rPr>
              <a:t>r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u</a:t>
            </a:r>
            <a:r>
              <a:rPr sz="700" spc="-17" dirty="0">
                <a:latin typeface="Verdana"/>
                <a:cs typeface="Verdana"/>
              </a:rPr>
              <a:t>n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7" dirty="0">
                <a:latin typeface="Verdana"/>
                <a:cs typeface="Verdana"/>
              </a:rPr>
              <a:t>c</a:t>
            </a:r>
            <a:r>
              <a:rPr sz="700" spc="11" dirty="0">
                <a:latin typeface="Verdana"/>
                <a:cs typeface="Verdana"/>
              </a:rPr>
              <a:t>c</a:t>
            </a:r>
            <a:r>
              <a:rPr sz="700" spc="-11" dirty="0">
                <a:latin typeface="Verdana"/>
                <a:cs typeface="Verdana"/>
              </a:rPr>
              <a:t>è</a:t>
            </a:r>
            <a:r>
              <a:rPr sz="700" spc="-51" dirty="0">
                <a:latin typeface="Verdana"/>
                <a:cs typeface="Verdana"/>
              </a:rPr>
              <a:t>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di</a:t>
            </a:r>
            <a:r>
              <a:rPr sz="700" spc="-17" dirty="0">
                <a:latin typeface="Verdana"/>
                <a:cs typeface="Verdana"/>
              </a:rPr>
              <a:t>r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29" dirty="0">
                <a:latin typeface="Verdana"/>
                <a:cs typeface="Verdana"/>
              </a:rPr>
              <a:t>c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à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</a:t>
            </a:r>
            <a:r>
              <a:rPr sz="700" spc="-29" dirty="0">
                <a:latin typeface="Verdana"/>
                <a:cs typeface="Verdana"/>
              </a:rPr>
              <a:t>’</a:t>
            </a:r>
            <a:r>
              <a:rPr sz="700" spc="-6" dirty="0">
                <a:latin typeface="Verdana"/>
                <a:cs typeface="Verdana"/>
              </a:rPr>
              <a:t>emploi</a:t>
            </a:r>
            <a:r>
              <a:rPr sz="700" spc="-11" dirty="0">
                <a:latin typeface="Verdana"/>
                <a:cs typeface="Verdana"/>
              </a:rPr>
              <a:t>.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</a:t>
            </a:r>
            <a:r>
              <a:rPr sz="700" spc="-29" dirty="0">
                <a:latin typeface="Verdana"/>
                <a:cs typeface="Verdana"/>
              </a:rPr>
              <a:t>a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29" dirty="0">
                <a:latin typeface="Verdana"/>
                <a:cs typeface="Verdana"/>
              </a:rPr>
              <a:t>p</a:t>
            </a:r>
            <a:r>
              <a:rPr sz="700" spc="-6" dirty="0">
                <a:latin typeface="Verdana"/>
                <a:cs typeface="Verdana"/>
              </a:rPr>
              <a:t>oursui</a:t>
            </a:r>
            <a:r>
              <a:rPr sz="700" spc="-17" dirty="0">
                <a:latin typeface="Verdana"/>
                <a:cs typeface="Verdana"/>
              </a:rPr>
              <a:t>t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29" dirty="0">
                <a:latin typeface="Verdana"/>
                <a:cs typeface="Verdana"/>
              </a:rPr>
              <a:t>d</a:t>
            </a:r>
            <a:r>
              <a:rPr sz="700" spc="-29" dirty="0">
                <a:latin typeface="Verdana"/>
                <a:cs typeface="Verdana"/>
              </a:rPr>
              <a:t>’</a:t>
            </a:r>
            <a:r>
              <a:rPr sz="700" spc="-11" dirty="0">
                <a:latin typeface="Verdana"/>
                <a:cs typeface="Verdana"/>
              </a:rPr>
              <a:t>é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dirty="0">
                <a:latin typeface="Verdana"/>
                <a:cs typeface="Verdana"/>
              </a:rPr>
              <a:t>ud</a:t>
            </a:r>
            <a:r>
              <a:rPr sz="700" spc="-6" dirty="0">
                <a:latin typeface="Verdana"/>
                <a:cs typeface="Verdana"/>
              </a:rPr>
              <a:t>e</a:t>
            </a:r>
            <a:r>
              <a:rPr sz="700" spc="-51" dirty="0">
                <a:latin typeface="Verdana"/>
                <a:cs typeface="Verdana"/>
              </a:rPr>
              <a:t>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46" dirty="0">
                <a:latin typeface="Verdana"/>
                <a:cs typeface="Verdana"/>
              </a:rPr>
              <a:t>s</a:t>
            </a:r>
            <a:r>
              <a:rPr sz="700" spc="17" dirty="0">
                <a:latin typeface="Verdana"/>
                <a:cs typeface="Verdana"/>
              </a:rPr>
              <a:t>t  </a:t>
            </a:r>
            <a:r>
              <a:rPr sz="700" dirty="0">
                <a:latin typeface="Verdana"/>
                <a:cs typeface="Verdana"/>
              </a:rPr>
              <a:t>toutefois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possible,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notamment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en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BTS/BTSA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8" dirty="0">
                <a:latin typeface="Verdana"/>
                <a:cs typeface="Verdana"/>
              </a:rPr>
              <a:t>.</a:t>
            </a:r>
            <a:endParaRPr sz="700">
              <a:latin typeface="Verdana"/>
              <a:cs typeface="Verdana"/>
            </a:endParaRPr>
          </a:p>
          <a:p>
            <a:pPr marL="14472">
              <a:spcBef>
                <a:spcPts val="661"/>
              </a:spcBef>
            </a:pPr>
            <a:r>
              <a:rPr sz="700" b="1" spc="-17" dirty="0">
                <a:solidFill>
                  <a:srgbClr val="B54176"/>
                </a:solidFill>
                <a:latin typeface="Tahoma"/>
                <a:cs typeface="Tahoma"/>
              </a:rPr>
              <a:t>B</a:t>
            </a:r>
            <a:r>
              <a:rPr sz="700" b="1" spc="-46" dirty="0">
                <a:solidFill>
                  <a:srgbClr val="B54176"/>
                </a:solidFill>
                <a:latin typeface="Tahoma"/>
                <a:cs typeface="Tahoma"/>
              </a:rPr>
              <a:t>P</a:t>
            </a:r>
            <a:r>
              <a:rPr sz="700" b="1" spc="46" dirty="0">
                <a:solidFill>
                  <a:srgbClr val="B54176"/>
                </a:solidFill>
                <a:latin typeface="Tahoma"/>
                <a:cs typeface="Tahoma"/>
              </a:rPr>
              <a:t>A</a:t>
            </a:r>
            <a:r>
              <a:rPr sz="700" b="1" spc="-46" dirty="0">
                <a:solidFill>
                  <a:srgbClr val="B54176"/>
                </a:solidFill>
                <a:latin typeface="Tahoma"/>
                <a:cs typeface="Tahoma"/>
              </a:rPr>
              <a:t> </a:t>
            </a:r>
            <a:r>
              <a:rPr sz="700" b="1" spc="-23" dirty="0">
                <a:solidFill>
                  <a:srgbClr val="B54176"/>
                </a:solidFill>
                <a:latin typeface="Tahoma"/>
                <a:cs typeface="Tahoma"/>
              </a:rPr>
              <a:t>(BR</a:t>
            </a:r>
            <a:r>
              <a:rPr sz="700" b="1" spc="-17" dirty="0">
                <a:solidFill>
                  <a:srgbClr val="B54176"/>
                </a:solidFill>
                <a:latin typeface="Tahoma"/>
                <a:cs typeface="Tahoma"/>
              </a:rPr>
              <a:t>E</a:t>
            </a:r>
            <a:r>
              <a:rPr sz="700" b="1" spc="23" dirty="0">
                <a:solidFill>
                  <a:srgbClr val="B54176"/>
                </a:solidFill>
                <a:latin typeface="Tahoma"/>
                <a:cs typeface="Tahoma"/>
              </a:rPr>
              <a:t>V</a:t>
            </a:r>
            <a:r>
              <a:rPr sz="700" b="1" spc="34" dirty="0">
                <a:solidFill>
                  <a:srgbClr val="B54176"/>
                </a:solidFill>
                <a:latin typeface="Tahoma"/>
                <a:cs typeface="Tahoma"/>
              </a:rPr>
              <a:t>E</a:t>
            </a:r>
            <a:r>
              <a:rPr sz="700" b="1" spc="17" dirty="0">
                <a:solidFill>
                  <a:srgbClr val="B54176"/>
                </a:solidFill>
                <a:latin typeface="Tahoma"/>
                <a:cs typeface="Tahoma"/>
              </a:rPr>
              <a:t>T</a:t>
            </a:r>
            <a:r>
              <a:rPr sz="700" b="1" spc="-46" dirty="0">
                <a:solidFill>
                  <a:srgbClr val="B54176"/>
                </a:solidFill>
                <a:latin typeface="Tahoma"/>
                <a:cs typeface="Tahoma"/>
              </a:rPr>
              <a:t> </a:t>
            </a:r>
            <a:r>
              <a:rPr sz="700" b="1" spc="-17" dirty="0">
                <a:solidFill>
                  <a:srgbClr val="B54176"/>
                </a:solidFill>
                <a:latin typeface="Tahoma"/>
                <a:cs typeface="Tahoma"/>
              </a:rPr>
              <a:t>P</a:t>
            </a:r>
            <a:r>
              <a:rPr sz="700" b="1" spc="-29" dirty="0">
                <a:solidFill>
                  <a:srgbClr val="B54176"/>
                </a:solidFill>
                <a:latin typeface="Tahoma"/>
                <a:cs typeface="Tahoma"/>
              </a:rPr>
              <a:t>R</a:t>
            </a:r>
            <a:r>
              <a:rPr sz="700" b="1" dirty="0">
                <a:solidFill>
                  <a:srgbClr val="B54176"/>
                </a:solidFill>
                <a:latin typeface="Tahoma"/>
                <a:cs typeface="Tahoma"/>
              </a:rPr>
              <a:t>OFESSIONNE</a:t>
            </a:r>
            <a:r>
              <a:rPr sz="700" b="1" spc="-6" dirty="0">
                <a:solidFill>
                  <a:srgbClr val="B54176"/>
                </a:solidFill>
                <a:latin typeface="Tahoma"/>
                <a:cs typeface="Tahoma"/>
              </a:rPr>
              <a:t>L</a:t>
            </a:r>
            <a:r>
              <a:rPr sz="700" b="1" spc="-46" dirty="0">
                <a:solidFill>
                  <a:srgbClr val="B54176"/>
                </a:solidFill>
                <a:latin typeface="Tahoma"/>
                <a:cs typeface="Tahoma"/>
              </a:rPr>
              <a:t> </a:t>
            </a:r>
            <a:r>
              <a:rPr sz="700" b="1" spc="40" dirty="0">
                <a:solidFill>
                  <a:srgbClr val="B54176"/>
                </a:solidFill>
                <a:latin typeface="Tahoma"/>
                <a:cs typeface="Tahoma"/>
              </a:rPr>
              <a:t>A</a:t>
            </a:r>
            <a:r>
              <a:rPr sz="700" b="1" spc="-6" dirty="0">
                <a:solidFill>
                  <a:srgbClr val="B54176"/>
                </a:solidFill>
                <a:latin typeface="Tahoma"/>
                <a:cs typeface="Tahoma"/>
              </a:rPr>
              <a:t>GRICOLE)</a:t>
            </a:r>
            <a:endParaRPr sz="700">
              <a:latin typeface="Tahoma"/>
              <a:cs typeface="Tahoma"/>
            </a:endParaRPr>
          </a:p>
          <a:p>
            <a:pPr marL="14472" marR="245315">
              <a:lnSpc>
                <a:spcPct val="111100"/>
              </a:lnSpc>
              <a:spcBef>
                <a:spcPts val="228"/>
              </a:spcBef>
            </a:pPr>
            <a:r>
              <a:rPr sz="700" dirty="0">
                <a:latin typeface="Verdana"/>
                <a:cs typeface="Verdana"/>
              </a:rPr>
              <a:t>Décliné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en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six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secteurs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professionnels,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le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23" dirty="0">
                <a:latin typeface="Verdana"/>
                <a:cs typeface="Verdana"/>
              </a:rPr>
              <a:t>BPA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(brevet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professionnel </a:t>
            </a:r>
            <a:r>
              <a:rPr sz="700" spc="-222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agri</a:t>
            </a:r>
            <a:r>
              <a:rPr sz="700" spc="-29" dirty="0">
                <a:latin typeface="Verdana"/>
                <a:cs typeface="Verdana"/>
              </a:rPr>
              <a:t>c</a:t>
            </a:r>
            <a:r>
              <a:rPr sz="700" spc="6" dirty="0">
                <a:latin typeface="Verdana"/>
                <a:cs typeface="Verdana"/>
              </a:rPr>
              <a:t>ol</a:t>
            </a:r>
            <a:r>
              <a:rPr sz="700" spc="-23" dirty="0">
                <a:latin typeface="Verdana"/>
                <a:cs typeface="Verdana"/>
              </a:rPr>
              <a:t>e</a:t>
            </a:r>
            <a:r>
              <a:rPr sz="700" spc="-80" dirty="0">
                <a:latin typeface="Verdana"/>
                <a:cs typeface="Verdana"/>
              </a:rPr>
              <a:t>)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46" dirty="0">
                <a:latin typeface="Verdana"/>
                <a:cs typeface="Verdana"/>
              </a:rPr>
              <a:t>s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p</a:t>
            </a:r>
            <a:r>
              <a:rPr sz="700" spc="-17" dirty="0">
                <a:latin typeface="Verdana"/>
                <a:cs typeface="Verdana"/>
              </a:rPr>
              <a:t>r</a:t>
            </a:r>
            <a:r>
              <a:rPr sz="700" spc="23" dirty="0">
                <a:latin typeface="Verdana"/>
                <a:cs typeface="Verdana"/>
              </a:rPr>
              <a:t>op</a:t>
            </a:r>
            <a:r>
              <a:rPr sz="700" spc="11" dirty="0">
                <a:latin typeface="Verdana"/>
                <a:cs typeface="Verdana"/>
              </a:rPr>
              <a:t>o</a:t>
            </a:r>
            <a:r>
              <a:rPr sz="700" spc="-51" dirty="0">
                <a:latin typeface="Verdana"/>
                <a:cs typeface="Verdana"/>
              </a:rPr>
              <a:t>s</a:t>
            </a:r>
            <a:r>
              <a:rPr sz="700" spc="-11" dirty="0">
                <a:latin typeface="Verdana"/>
                <a:cs typeface="Verdana"/>
              </a:rPr>
              <a:t>é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7" dirty="0">
                <a:latin typeface="Verdana"/>
                <a:cs typeface="Verdana"/>
              </a:rPr>
              <a:t>p</a:t>
            </a:r>
            <a:r>
              <a:rPr sz="700" spc="-23" dirty="0">
                <a:latin typeface="Verdana"/>
                <a:cs typeface="Verdana"/>
              </a:rPr>
              <a:t>ar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l</a:t>
            </a:r>
            <a:r>
              <a:rPr sz="700" spc="-23" dirty="0">
                <a:latin typeface="Verdana"/>
                <a:cs typeface="Verdana"/>
              </a:rPr>
              <a:t>a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v</a:t>
            </a:r>
            <a:r>
              <a:rPr sz="700" spc="6" dirty="0">
                <a:latin typeface="Verdana"/>
                <a:cs typeface="Verdana"/>
              </a:rPr>
              <a:t>oi</a:t>
            </a:r>
            <a:r>
              <a:rPr sz="700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1" dirty="0">
                <a:latin typeface="Verdana"/>
                <a:cs typeface="Verdana"/>
              </a:rPr>
              <a:t>d</a:t>
            </a:r>
            <a:r>
              <a:rPr sz="700" spc="6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</a:t>
            </a:r>
            <a:r>
              <a:rPr sz="700" spc="-23" dirty="0">
                <a:latin typeface="Verdana"/>
                <a:cs typeface="Verdana"/>
              </a:rPr>
              <a:t>’</a:t>
            </a:r>
            <a:r>
              <a:rPr sz="700" spc="6" dirty="0">
                <a:latin typeface="Verdana"/>
                <a:cs typeface="Verdana"/>
              </a:rPr>
              <a:t>app</a:t>
            </a:r>
            <a:r>
              <a:rPr sz="700" spc="-17" dirty="0">
                <a:latin typeface="Verdana"/>
                <a:cs typeface="Verdana"/>
              </a:rPr>
              <a:t>r</a:t>
            </a:r>
            <a:r>
              <a:rPr sz="700" dirty="0">
                <a:latin typeface="Verdana"/>
                <a:cs typeface="Verdana"/>
              </a:rPr>
              <a:t>ent</a:t>
            </a:r>
            <a:r>
              <a:rPr sz="700" spc="-6" dirty="0">
                <a:latin typeface="Verdana"/>
                <a:cs typeface="Verdana"/>
              </a:rPr>
              <a:t>i</a:t>
            </a:r>
            <a:r>
              <a:rPr sz="700" spc="-51" dirty="0">
                <a:latin typeface="Verdana"/>
                <a:cs typeface="Verdana"/>
              </a:rPr>
              <a:t>ss</a:t>
            </a:r>
            <a:r>
              <a:rPr sz="700" spc="-34" dirty="0">
                <a:latin typeface="Verdana"/>
                <a:cs typeface="Verdana"/>
              </a:rPr>
              <a:t>a</a:t>
            </a:r>
            <a:r>
              <a:rPr sz="700" spc="-51" dirty="0">
                <a:latin typeface="Verdana"/>
                <a:cs typeface="Verdana"/>
              </a:rPr>
              <a:t>g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68" dirty="0">
                <a:latin typeface="Verdana"/>
                <a:cs typeface="Verdana"/>
              </a:rPr>
              <a:t>.</a:t>
            </a:r>
            <a:endParaRPr sz="700">
              <a:latin typeface="Verdana"/>
              <a:cs typeface="Verdana"/>
            </a:endParaRPr>
          </a:p>
          <a:p>
            <a:pPr marL="14472">
              <a:spcBef>
                <a:spcPts val="661"/>
              </a:spcBef>
            </a:pPr>
            <a:r>
              <a:rPr sz="700" b="1" spc="23" dirty="0">
                <a:solidFill>
                  <a:srgbClr val="B54176"/>
                </a:solidFill>
                <a:latin typeface="Tahoma"/>
                <a:cs typeface="Tahoma"/>
              </a:rPr>
              <a:t>CA</a:t>
            </a:r>
            <a:r>
              <a:rPr sz="700" b="1" spc="-11" dirty="0">
                <a:solidFill>
                  <a:srgbClr val="B54176"/>
                </a:solidFill>
                <a:latin typeface="Tahoma"/>
                <a:cs typeface="Tahoma"/>
              </a:rPr>
              <a:t>P/CA</a:t>
            </a:r>
            <a:r>
              <a:rPr sz="700" b="1" spc="-17" dirty="0">
                <a:solidFill>
                  <a:srgbClr val="B54176"/>
                </a:solidFill>
                <a:latin typeface="Tahoma"/>
                <a:cs typeface="Tahoma"/>
              </a:rPr>
              <a:t>P</a:t>
            </a:r>
            <a:r>
              <a:rPr sz="700" b="1" spc="-46" dirty="0">
                <a:solidFill>
                  <a:srgbClr val="B54176"/>
                </a:solidFill>
                <a:latin typeface="Tahoma"/>
                <a:cs typeface="Tahoma"/>
              </a:rPr>
              <a:t> </a:t>
            </a:r>
            <a:r>
              <a:rPr sz="700" b="1" spc="40" dirty="0">
                <a:solidFill>
                  <a:srgbClr val="B54176"/>
                </a:solidFill>
                <a:latin typeface="Tahoma"/>
                <a:cs typeface="Tahoma"/>
              </a:rPr>
              <a:t>A</a:t>
            </a:r>
            <a:r>
              <a:rPr sz="700" b="1" dirty="0">
                <a:solidFill>
                  <a:srgbClr val="B54176"/>
                </a:solidFill>
                <a:latin typeface="Tahoma"/>
                <a:cs typeface="Tahoma"/>
              </a:rPr>
              <a:t>GRICOLE</a:t>
            </a:r>
            <a:endParaRPr sz="700">
              <a:latin typeface="Tahoma"/>
              <a:cs typeface="Tahoma"/>
            </a:endParaRPr>
          </a:p>
          <a:p>
            <a:pPr marL="14472" marR="40523">
              <a:lnSpc>
                <a:spcPct val="111100"/>
              </a:lnSpc>
              <a:spcBef>
                <a:spcPts val="228"/>
              </a:spcBef>
            </a:pPr>
            <a:r>
              <a:rPr sz="700" spc="-17" dirty="0">
                <a:latin typeface="Verdana"/>
                <a:cs typeface="Verdana"/>
              </a:rPr>
              <a:t>Premier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niveau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de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qualification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professionnelle,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le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CAP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vise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l’acquisition </a:t>
            </a:r>
            <a:r>
              <a:rPr sz="700" spc="-222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de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techniques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précises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pour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exercer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un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23" dirty="0">
                <a:latin typeface="Verdana"/>
                <a:cs typeface="Verdana"/>
              </a:rPr>
              <a:t>métier.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La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poursuite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d’études</a:t>
            </a:r>
            <a:endParaRPr sz="700">
              <a:latin typeface="Verdana"/>
              <a:cs typeface="Verdana"/>
            </a:endParaRPr>
          </a:p>
          <a:p>
            <a:pPr marL="14472" marR="5791">
              <a:lnSpc>
                <a:spcPct val="111100"/>
              </a:lnSpc>
            </a:pPr>
            <a:r>
              <a:rPr sz="700" spc="-11" dirty="0">
                <a:latin typeface="Verdana"/>
                <a:cs typeface="Verdana"/>
              </a:rPr>
              <a:t>est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envisagée,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notamment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en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bac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professionnel.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CAP</a:t>
            </a:r>
            <a:r>
              <a:rPr sz="700" spc="-74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en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03" dirty="0">
                <a:latin typeface="Verdana"/>
                <a:cs typeface="Verdana"/>
              </a:rPr>
              <a:t>1,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2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ou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3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années, </a:t>
            </a:r>
            <a:r>
              <a:rPr sz="700" spc="-222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en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1" dirty="0">
                <a:latin typeface="Verdana"/>
                <a:cs typeface="Verdana"/>
              </a:rPr>
              <a:t>fonction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du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profil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et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des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besoins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de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23" dirty="0">
                <a:latin typeface="Verdana"/>
                <a:cs typeface="Verdana"/>
              </a:rPr>
              <a:t>l’élève.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009935" y="4994960"/>
            <a:ext cx="2829820" cy="1475476"/>
          </a:xfrm>
          <a:prstGeom prst="rect">
            <a:avLst/>
          </a:prstGeom>
        </p:spPr>
        <p:txBody>
          <a:bodyPr vert="horz" wrap="square" lIns="0" tIns="54998" rIns="0" bIns="0" rtlCol="0">
            <a:spAutoFit/>
          </a:bodyPr>
          <a:lstStyle/>
          <a:p>
            <a:pPr marL="14472">
              <a:spcBef>
                <a:spcPts val="434"/>
              </a:spcBef>
            </a:pPr>
            <a:r>
              <a:rPr sz="700" b="1" spc="-17" dirty="0">
                <a:solidFill>
                  <a:srgbClr val="FBBA00"/>
                </a:solidFill>
                <a:latin typeface="Tahoma"/>
                <a:cs typeface="Tahoma"/>
              </a:rPr>
              <a:t>B</a:t>
            </a:r>
            <a:r>
              <a:rPr sz="700" b="1" spc="40" dirty="0">
                <a:solidFill>
                  <a:srgbClr val="FBBA00"/>
                </a:solidFill>
                <a:latin typeface="Tahoma"/>
                <a:cs typeface="Tahoma"/>
              </a:rPr>
              <a:t>AC</a:t>
            </a:r>
            <a:r>
              <a:rPr sz="700" b="1" spc="-46" dirty="0">
                <a:solidFill>
                  <a:srgbClr val="FBBA00"/>
                </a:solidFill>
                <a:latin typeface="Tahoma"/>
                <a:cs typeface="Tahoma"/>
              </a:rPr>
              <a:t> </a:t>
            </a:r>
            <a:r>
              <a:rPr sz="700" b="1" spc="11" dirty="0">
                <a:solidFill>
                  <a:srgbClr val="FBBA00"/>
                </a:solidFill>
                <a:latin typeface="Tahoma"/>
                <a:cs typeface="Tahoma"/>
              </a:rPr>
              <a:t>GÉNÉ</a:t>
            </a:r>
            <a:r>
              <a:rPr sz="700" b="1" spc="34" dirty="0">
                <a:solidFill>
                  <a:srgbClr val="FBBA00"/>
                </a:solidFill>
                <a:latin typeface="Tahoma"/>
                <a:cs typeface="Tahoma"/>
              </a:rPr>
              <a:t>R</a:t>
            </a:r>
            <a:r>
              <a:rPr sz="700" b="1" spc="23" dirty="0">
                <a:solidFill>
                  <a:srgbClr val="FBBA00"/>
                </a:solidFill>
                <a:latin typeface="Tahoma"/>
                <a:cs typeface="Tahoma"/>
              </a:rPr>
              <a:t>AL</a:t>
            </a:r>
            <a:endParaRPr sz="700">
              <a:latin typeface="Tahoma"/>
              <a:cs typeface="Tahoma"/>
            </a:endParaRPr>
          </a:p>
          <a:p>
            <a:pPr marL="14472" marR="118677">
              <a:lnSpc>
                <a:spcPct val="111100"/>
              </a:lnSpc>
              <a:spcBef>
                <a:spcPts val="228"/>
              </a:spcBef>
            </a:pPr>
            <a:r>
              <a:rPr sz="700" dirty="0">
                <a:latin typeface="Verdana"/>
                <a:cs typeface="Verdana"/>
              </a:rPr>
              <a:t>L</a:t>
            </a:r>
            <a:r>
              <a:rPr sz="700" spc="-29" dirty="0">
                <a:latin typeface="Verdana"/>
                <a:cs typeface="Verdana"/>
              </a:rPr>
              <a:t>a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v</a:t>
            </a:r>
            <a:r>
              <a:rPr sz="700" spc="6" dirty="0">
                <a:latin typeface="Verdana"/>
                <a:cs typeface="Verdana"/>
              </a:rPr>
              <a:t>oi</a:t>
            </a:r>
            <a:r>
              <a:rPr sz="700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57" dirty="0">
                <a:latin typeface="Verdana"/>
                <a:cs typeface="Verdana"/>
              </a:rPr>
              <a:t>g</a:t>
            </a:r>
            <a:r>
              <a:rPr sz="700" spc="-11" dirty="0">
                <a:latin typeface="Verdana"/>
                <a:cs typeface="Verdana"/>
              </a:rPr>
              <a:t>éné</a:t>
            </a:r>
            <a:r>
              <a:rPr sz="700" spc="-23" dirty="0">
                <a:latin typeface="Verdana"/>
                <a:cs typeface="Verdana"/>
              </a:rPr>
              <a:t>r</a:t>
            </a:r>
            <a:r>
              <a:rPr sz="700" spc="-6" dirty="0">
                <a:latin typeface="Verdana"/>
                <a:cs typeface="Verdana"/>
              </a:rPr>
              <a:t>al</a:t>
            </a:r>
            <a:r>
              <a:rPr sz="700" spc="-17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51" dirty="0">
                <a:latin typeface="Verdana"/>
                <a:cs typeface="Verdana"/>
              </a:rPr>
              <a:t>s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1" dirty="0">
                <a:latin typeface="Verdana"/>
                <a:cs typeface="Verdana"/>
              </a:rPr>
              <a:t>compo</a:t>
            </a:r>
            <a:r>
              <a:rPr sz="700" spc="-51" dirty="0">
                <a:latin typeface="Verdana"/>
                <a:cs typeface="Verdana"/>
              </a:rPr>
              <a:t>s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29" dirty="0">
                <a:latin typeface="Verdana"/>
                <a:cs typeface="Verdana"/>
              </a:rPr>
              <a:t>d</a:t>
            </a:r>
            <a:r>
              <a:rPr sz="700" spc="-29" dirty="0">
                <a:latin typeface="Verdana"/>
                <a:cs typeface="Verdana"/>
              </a:rPr>
              <a:t>’</a:t>
            </a:r>
            <a:r>
              <a:rPr sz="700" spc="-23" dirty="0">
                <a:latin typeface="Verdana"/>
                <a:cs typeface="Verdana"/>
              </a:rPr>
              <a:t>ens</a:t>
            </a:r>
            <a:r>
              <a:rPr sz="700" spc="-11" dirty="0">
                <a:latin typeface="Verdana"/>
                <a:cs typeface="Verdana"/>
              </a:rPr>
              <a:t>eignement</a:t>
            </a:r>
            <a:r>
              <a:rPr sz="700" spc="-17" dirty="0">
                <a:latin typeface="Verdana"/>
                <a:cs typeface="Verdana"/>
              </a:rPr>
              <a:t>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1" dirty="0">
                <a:latin typeface="Verdana"/>
                <a:cs typeface="Verdana"/>
              </a:rPr>
              <a:t>c</a:t>
            </a:r>
            <a:r>
              <a:rPr sz="700" spc="-17" dirty="0">
                <a:latin typeface="Verdana"/>
                <a:cs typeface="Verdana"/>
              </a:rPr>
              <a:t>ommuns</a:t>
            </a:r>
            <a:r>
              <a:rPr sz="700" spc="-63" dirty="0">
                <a:latin typeface="Verdana"/>
                <a:cs typeface="Verdana"/>
              </a:rPr>
              <a:t>,  </a:t>
            </a:r>
            <a:r>
              <a:rPr sz="700" spc="29" dirty="0">
                <a:latin typeface="Verdana"/>
                <a:cs typeface="Verdana"/>
              </a:rPr>
              <a:t>d</a:t>
            </a:r>
            <a:r>
              <a:rPr sz="700" spc="-29" dirty="0">
                <a:latin typeface="Verdana"/>
                <a:cs typeface="Verdana"/>
              </a:rPr>
              <a:t>’</a:t>
            </a:r>
            <a:r>
              <a:rPr sz="700" spc="-23" dirty="0">
                <a:latin typeface="Verdana"/>
                <a:cs typeface="Verdana"/>
              </a:rPr>
              <a:t>ens</a:t>
            </a:r>
            <a:r>
              <a:rPr sz="700" spc="-11" dirty="0">
                <a:latin typeface="Verdana"/>
                <a:cs typeface="Verdana"/>
              </a:rPr>
              <a:t>eignement</a:t>
            </a:r>
            <a:r>
              <a:rPr sz="700" spc="-17" dirty="0">
                <a:latin typeface="Verdana"/>
                <a:cs typeface="Verdana"/>
              </a:rPr>
              <a:t>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1" dirty="0">
                <a:latin typeface="Verdana"/>
                <a:cs typeface="Verdana"/>
              </a:rPr>
              <a:t>d</a:t>
            </a:r>
            <a:r>
              <a:rPr sz="700" spc="6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spé</a:t>
            </a:r>
            <a:r>
              <a:rPr sz="700" spc="6" dirty="0">
                <a:latin typeface="Verdana"/>
                <a:cs typeface="Verdana"/>
              </a:rPr>
              <a:t>ciali</a:t>
            </a:r>
            <a:r>
              <a:rPr sz="700" spc="-6" dirty="0">
                <a:latin typeface="Verdana"/>
                <a:cs typeface="Verdana"/>
              </a:rPr>
              <a:t>t</a:t>
            </a:r>
            <a:r>
              <a:rPr sz="700" spc="-11" dirty="0">
                <a:latin typeface="Verdana"/>
                <a:cs typeface="Verdana"/>
              </a:rPr>
              <a:t>é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29" dirty="0">
                <a:latin typeface="Verdana"/>
                <a:cs typeface="Verdana"/>
              </a:rPr>
              <a:t>d</a:t>
            </a:r>
            <a:r>
              <a:rPr sz="700" spc="-29" dirty="0">
                <a:latin typeface="Verdana"/>
                <a:cs typeface="Verdana"/>
              </a:rPr>
              <a:t>’</a:t>
            </a:r>
            <a:r>
              <a:rPr sz="700" spc="-23" dirty="0">
                <a:latin typeface="Verdana"/>
                <a:cs typeface="Verdana"/>
              </a:rPr>
              <a:t>ens</a:t>
            </a:r>
            <a:r>
              <a:rPr sz="700" spc="-11" dirty="0">
                <a:latin typeface="Verdana"/>
                <a:cs typeface="Verdana"/>
              </a:rPr>
              <a:t>eignement</a:t>
            </a:r>
            <a:r>
              <a:rPr sz="700" spc="-17" dirty="0">
                <a:latin typeface="Verdana"/>
                <a:cs typeface="Verdana"/>
              </a:rPr>
              <a:t>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23" dirty="0">
                <a:latin typeface="Verdana"/>
                <a:cs typeface="Verdana"/>
              </a:rPr>
              <a:t>o</a:t>
            </a:r>
            <a:r>
              <a:rPr sz="700" spc="17" dirty="0">
                <a:latin typeface="Verdana"/>
                <a:cs typeface="Verdana"/>
              </a:rPr>
              <a:t>p</a:t>
            </a:r>
            <a:r>
              <a:rPr sz="700" spc="6" dirty="0">
                <a:latin typeface="Verdana"/>
                <a:cs typeface="Verdana"/>
              </a:rPr>
              <a:t>tionne</a:t>
            </a:r>
            <a:r>
              <a:rPr sz="700" dirty="0">
                <a:latin typeface="Verdana"/>
                <a:cs typeface="Verdana"/>
              </a:rPr>
              <a:t>l</a:t>
            </a:r>
            <a:r>
              <a:rPr sz="700" spc="-51" dirty="0">
                <a:latin typeface="Verdana"/>
                <a:cs typeface="Verdana"/>
              </a:rPr>
              <a:t>s</a:t>
            </a:r>
            <a:r>
              <a:rPr sz="700" spc="-63" dirty="0">
                <a:latin typeface="Verdana"/>
                <a:cs typeface="Verdana"/>
              </a:rPr>
              <a:t>.  </a:t>
            </a:r>
            <a:r>
              <a:rPr sz="700" spc="-17" dirty="0">
                <a:latin typeface="Verdana"/>
                <a:cs typeface="Verdana"/>
              </a:rPr>
              <a:t>Le </a:t>
            </a:r>
            <a:r>
              <a:rPr sz="700" spc="6" dirty="0">
                <a:latin typeface="Verdana"/>
                <a:cs typeface="Verdana"/>
              </a:rPr>
              <a:t>bac </a:t>
            </a:r>
            <a:r>
              <a:rPr sz="700" spc="-23" dirty="0">
                <a:latin typeface="Verdana"/>
                <a:cs typeface="Verdana"/>
              </a:rPr>
              <a:t>général </a:t>
            </a:r>
            <a:r>
              <a:rPr sz="700" spc="-11" dirty="0">
                <a:latin typeface="Verdana"/>
                <a:cs typeface="Verdana"/>
              </a:rPr>
              <a:t>mène </a:t>
            </a:r>
            <a:r>
              <a:rPr sz="700" dirty="0">
                <a:latin typeface="Verdana"/>
                <a:cs typeface="Verdana"/>
              </a:rPr>
              <a:t>principalement </a:t>
            </a:r>
            <a:r>
              <a:rPr sz="700" spc="-29" dirty="0">
                <a:latin typeface="Verdana"/>
                <a:cs typeface="Verdana"/>
              </a:rPr>
              <a:t>à </a:t>
            </a:r>
            <a:r>
              <a:rPr sz="700" spc="-11" dirty="0">
                <a:latin typeface="Verdana"/>
                <a:cs typeface="Verdana"/>
              </a:rPr>
              <a:t>des filières </a:t>
            </a:r>
            <a:r>
              <a:rPr sz="700" spc="-6" dirty="0">
                <a:latin typeface="Verdana"/>
                <a:cs typeface="Verdana"/>
              </a:rPr>
              <a:t>d’études </a:t>
            </a:r>
            <a:r>
              <a:rPr sz="700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longu</a:t>
            </a:r>
            <a:r>
              <a:rPr sz="700" spc="-17" dirty="0">
                <a:latin typeface="Verdana"/>
                <a:cs typeface="Verdana"/>
              </a:rPr>
              <a:t>e</a:t>
            </a:r>
            <a:r>
              <a:rPr sz="700" spc="-51" dirty="0">
                <a:latin typeface="Verdana"/>
                <a:cs typeface="Verdana"/>
              </a:rPr>
              <a:t>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à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7" dirty="0">
                <a:latin typeface="Verdana"/>
                <a:cs typeface="Verdana"/>
              </a:rPr>
              <a:t>b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6" dirty="0">
                <a:latin typeface="Verdana"/>
                <a:cs typeface="Verdana"/>
              </a:rPr>
              <a:t>c</a:t>
            </a:r>
            <a:r>
              <a:rPr sz="700" spc="-141" dirty="0">
                <a:latin typeface="Verdana"/>
                <a:cs typeface="Verdana"/>
              </a:rPr>
              <a:t> </a:t>
            </a:r>
            <a:r>
              <a:rPr sz="700" spc="-154" dirty="0">
                <a:latin typeface="Verdana"/>
                <a:cs typeface="Verdana"/>
              </a:rPr>
              <a:t>+</a:t>
            </a:r>
            <a:r>
              <a:rPr sz="700" spc="-148" dirty="0">
                <a:latin typeface="Verdana"/>
                <a:cs typeface="Verdana"/>
              </a:rPr>
              <a:t> </a:t>
            </a:r>
            <a:r>
              <a:rPr sz="700" spc="-51" dirty="0">
                <a:latin typeface="Verdana"/>
                <a:cs typeface="Verdana"/>
              </a:rPr>
              <a:t>3</a:t>
            </a:r>
            <a:r>
              <a:rPr sz="700" spc="-68" dirty="0">
                <a:latin typeface="Verdana"/>
                <a:cs typeface="Verdana"/>
              </a:rPr>
              <a:t>,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7" dirty="0">
                <a:latin typeface="Verdana"/>
                <a:cs typeface="Verdana"/>
              </a:rPr>
              <a:t>b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6" dirty="0">
                <a:latin typeface="Verdana"/>
                <a:cs typeface="Verdana"/>
              </a:rPr>
              <a:t>c</a:t>
            </a:r>
            <a:r>
              <a:rPr sz="700" spc="-141" dirty="0">
                <a:latin typeface="Verdana"/>
                <a:cs typeface="Verdana"/>
              </a:rPr>
              <a:t> </a:t>
            </a:r>
            <a:r>
              <a:rPr sz="700" spc="-154" dirty="0">
                <a:latin typeface="Verdana"/>
                <a:cs typeface="Verdana"/>
              </a:rPr>
              <a:t>+</a:t>
            </a:r>
            <a:r>
              <a:rPr sz="700" spc="-148" dirty="0">
                <a:latin typeface="Verdana"/>
                <a:cs typeface="Verdana"/>
              </a:rPr>
              <a:t> </a:t>
            </a:r>
            <a:r>
              <a:rPr sz="700" spc="-57" dirty="0">
                <a:latin typeface="Verdana"/>
                <a:cs typeface="Verdana"/>
              </a:rPr>
              <a:t>5</a:t>
            </a:r>
            <a:r>
              <a:rPr sz="700" spc="-68" dirty="0">
                <a:latin typeface="Verdana"/>
                <a:cs typeface="Verdana"/>
              </a:rPr>
              <a:t>,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v</a:t>
            </a:r>
            <a:r>
              <a:rPr sz="700" spc="6" dirty="0">
                <a:latin typeface="Verdana"/>
                <a:cs typeface="Verdana"/>
              </a:rPr>
              <a:t>oi</a:t>
            </a:r>
            <a:r>
              <a:rPr sz="700" spc="-17" dirty="0">
                <a:latin typeface="Verdana"/>
                <a:cs typeface="Verdana"/>
              </a:rPr>
              <a:t>r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pl</a:t>
            </a:r>
            <a:r>
              <a:rPr sz="700" dirty="0">
                <a:latin typeface="Verdana"/>
                <a:cs typeface="Verdana"/>
              </a:rPr>
              <a:t>u</a:t>
            </a:r>
            <a:r>
              <a:rPr sz="700" spc="-51" dirty="0">
                <a:latin typeface="Verdana"/>
                <a:cs typeface="Verdana"/>
              </a:rPr>
              <a:t>s</a:t>
            </a:r>
            <a:r>
              <a:rPr sz="700" spc="-68" dirty="0">
                <a:latin typeface="Verdana"/>
                <a:cs typeface="Verdana"/>
              </a:rPr>
              <a:t>.</a:t>
            </a:r>
            <a:endParaRPr sz="700">
              <a:latin typeface="Verdana"/>
              <a:cs typeface="Verdana"/>
            </a:endParaRPr>
          </a:p>
          <a:p>
            <a:pPr marL="14472">
              <a:spcBef>
                <a:spcPts val="661"/>
              </a:spcBef>
            </a:pPr>
            <a:r>
              <a:rPr sz="700" b="1" spc="-17" dirty="0">
                <a:solidFill>
                  <a:srgbClr val="FBBA00"/>
                </a:solidFill>
                <a:latin typeface="Tahoma"/>
                <a:cs typeface="Tahoma"/>
              </a:rPr>
              <a:t>B</a:t>
            </a:r>
            <a:r>
              <a:rPr sz="700" b="1" spc="40" dirty="0">
                <a:solidFill>
                  <a:srgbClr val="FBBA00"/>
                </a:solidFill>
                <a:latin typeface="Tahoma"/>
                <a:cs typeface="Tahoma"/>
              </a:rPr>
              <a:t>AC</a:t>
            </a:r>
            <a:r>
              <a:rPr sz="700" b="1" spc="-46" dirty="0">
                <a:solidFill>
                  <a:srgbClr val="FBBA00"/>
                </a:solidFill>
                <a:latin typeface="Tahoma"/>
                <a:cs typeface="Tahoma"/>
              </a:rPr>
              <a:t> </a:t>
            </a:r>
            <a:r>
              <a:rPr sz="700" b="1" spc="6" dirty="0">
                <a:solidFill>
                  <a:srgbClr val="FBBA00"/>
                </a:solidFill>
                <a:latin typeface="Tahoma"/>
                <a:cs typeface="Tahoma"/>
              </a:rPr>
              <a:t>T</a:t>
            </a:r>
            <a:r>
              <a:rPr sz="700" b="1" spc="-6" dirty="0">
                <a:solidFill>
                  <a:srgbClr val="FBBA00"/>
                </a:solidFill>
                <a:latin typeface="Tahoma"/>
                <a:cs typeface="Tahoma"/>
              </a:rPr>
              <a:t>E</a:t>
            </a:r>
            <a:r>
              <a:rPr sz="700" b="1" spc="40" dirty="0">
                <a:solidFill>
                  <a:srgbClr val="FBBA00"/>
                </a:solidFill>
                <a:latin typeface="Tahoma"/>
                <a:cs typeface="Tahoma"/>
              </a:rPr>
              <a:t>CHNO</a:t>
            </a:r>
            <a:r>
              <a:rPr sz="700" b="1" spc="17" dirty="0">
                <a:solidFill>
                  <a:srgbClr val="FBBA00"/>
                </a:solidFill>
                <a:latin typeface="Tahoma"/>
                <a:cs typeface="Tahoma"/>
              </a:rPr>
              <a:t>L</a:t>
            </a:r>
            <a:r>
              <a:rPr sz="700" b="1" spc="51" dirty="0">
                <a:solidFill>
                  <a:srgbClr val="FBBA00"/>
                </a:solidFill>
                <a:latin typeface="Tahoma"/>
                <a:cs typeface="Tahoma"/>
              </a:rPr>
              <a:t>O</a:t>
            </a:r>
            <a:r>
              <a:rPr sz="700" b="1" dirty="0">
                <a:solidFill>
                  <a:srgbClr val="FBBA00"/>
                </a:solidFill>
                <a:latin typeface="Tahoma"/>
                <a:cs typeface="Tahoma"/>
              </a:rPr>
              <a:t>GI</a:t>
            </a:r>
            <a:r>
              <a:rPr sz="700" b="1" spc="6" dirty="0">
                <a:solidFill>
                  <a:srgbClr val="FBBA00"/>
                </a:solidFill>
                <a:latin typeface="Tahoma"/>
                <a:cs typeface="Tahoma"/>
              </a:rPr>
              <a:t>Q</a:t>
            </a:r>
            <a:r>
              <a:rPr sz="700" b="1" spc="-6" dirty="0">
                <a:solidFill>
                  <a:srgbClr val="FBBA00"/>
                </a:solidFill>
                <a:latin typeface="Tahoma"/>
                <a:cs typeface="Tahoma"/>
              </a:rPr>
              <a:t>UE</a:t>
            </a:r>
            <a:endParaRPr sz="700">
              <a:latin typeface="Tahoma"/>
              <a:cs typeface="Tahoma"/>
            </a:endParaRPr>
          </a:p>
          <a:p>
            <a:pPr marL="14472" marR="5791">
              <a:lnSpc>
                <a:spcPct val="111100"/>
              </a:lnSpc>
              <a:spcBef>
                <a:spcPts val="228"/>
              </a:spcBef>
            </a:pPr>
            <a:r>
              <a:rPr sz="700" spc="6" dirty="0">
                <a:latin typeface="Verdana"/>
                <a:cs typeface="Verdana"/>
              </a:rPr>
              <a:t>Huit</a:t>
            </a:r>
            <a:r>
              <a:rPr sz="700" spc="-97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séries</a:t>
            </a:r>
            <a:r>
              <a:rPr sz="700" spc="-97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sont</a:t>
            </a:r>
            <a:r>
              <a:rPr sz="700" spc="-97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au</a:t>
            </a:r>
            <a:r>
              <a:rPr sz="700" spc="-91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choix</a:t>
            </a:r>
            <a:r>
              <a:rPr sz="700" spc="-154" dirty="0">
                <a:latin typeface="Verdana"/>
                <a:cs typeface="Verdana"/>
              </a:rPr>
              <a:t> </a:t>
            </a:r>
            <a:r>
              <a:rPr sz="700" spc="-130" dirty="0">
                <a:latin typeface="Verdana"/>
                <a:cs typeface="Verdana"/>
              </a:rPr>
              <a:t>:</a:t>
            </a:r>
            <a:r>
              <a:rPr sz="700" spc="-97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S2TMD,</a:t>
            </a:r>
            <a:r>
              <a:rPr sz="700" spc="-91" dirty="0">
                <a:latin typeface="Verdana"/>
                <a:cs typeface="Verdana"/>
              </a:rPr>
              <a:t> </a:t>
            </a:r>
            <a:r>
              <a:rPr sz="700" spc="-51" dirty="0">
                <a:latin typeface="Verdana"/>
                <a:cs typeface="Verdana"/>
              </a:rPr>
              <a:t>ST2S,</a:t>
            </a:r>
            <a:r>
              <a:rPr sz="700" spc="-97" dirty="0">
                <a:latin typeface="Verdana"/>
                <a:cs typeface="Verdana"/>
              </a:rPr>
              <a:t> </a:t>
            </a:r>
            <a:r>
              <a:rPr sz="700" spc="-23" dirty="0">
                <a:latin typeface="Verdana"/>
                <a:cs typeface="Verdana"/>
              </a:rPr>
              <a:t>STAV</a:t>
            </a:r>
            <a:r>
              <a:rPr sz="700" spc="-97" dirty="0">
                <a:latin typeface="Verdana"/>
                <a:cs typeface="Verdana"/>
              </a:rPr>
              <a:t> </a:t>
            </a:r>
            <a:r>
              <a:rPr sz="700" spc="-51" dirty="0">
                <a:latin typeface="Verdana"/>
                <a:cs typeface="Verdana"/>
              </a:rPr>
              <a:t>(en</a:t>
            </a:r>
            <a:r>
              <a:rPr sz="700" spc="-91" dirty="0">
                <a:latin typeface="Verdana"/>
                <a:cs typeface="Verdana"/>
              </a:rPr>
              <a:t> </a:t>
            </a:r>
            <a:r>
              <a:rPr sz="700" spc="-23" dirty="0">
                <a:latin typeface="Verdana"/>
                <a:cs typeface="Verdana"/>
              </a:rPr>
              <a:t>lycées</a:t>
            </a:r>
            <a:r>
              <a:rPr sz="700" spc="-97" dirty="0">
                <a:latin typeface="Verdana"/>
                <a:cs typeface="Verdana"/>
              </a:rPr>
              <a:t> </a:t>
            </a:r>
            <a:r>
              <a:rPr sz="700" spc="-34" dirty="0">
                <a:latin typeface="Verdana"/>
                <a:cs typeface="Verdana"/>
              </a:rPr>
              <a:t>agricoles), </a:t>
            </a:r>
            <a:r>
              <a:rPr sz="700" spc="-29" dirty="0">
                <a:latin typeface="Verdana"/>
                <a:cs typeface="Verdana"/>
              </a:rPr>
              <a:t> </a:t>
            </a:r>
            <a:r>
              <a:rPr sz="700" spc="-68" dirty="0">
                <a:latin typeface="Verdana"/>
                <a:cs typeface="Verdana"/>
              </a:rPr>
              <a:t>S</a:t>
            </a:r>
            <a:r>
              <a:rPr sz="700" spc="11" dirty="0">
                <a:latin typeface="Verdana"/>
                <a:cs typeface="Verdana"/>
              </a:rPr>
              <a:t>TD2</a:t>
            </a:r>
            <a:r>
              <a:rPr sz="700" spc="40" dirty="0">
                <a:latin typeface="Verdana"/>
                <a:cs typeface="Verdana"/>
              </a:rPr>
              <a:t>A</a:t>
            </a:r>
            <a:r>
              <a:rPr sz="700" spc="-68" dirty="0">
                <a:latin typeface="Verdana"/>
                <a:cs typeface="Verdana"/>
              </a:rPr>
              <a:t>,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8" dirty="0">
                <a:latin typeface="Verdana"/>
                <a:cs typeface="Verdana"/>
              </a:rPr>
              <a:t>S</a:t>
            </a:r>
            <a:r>
              <a:rPr sz="700" spc="17" dirty="0">
                <a:latin typeface="Verdana"/>
                <a:cs typeface="Verdana"/>
              </a:rPr>
              <a:t>TH</a:t>
            </a:r>
            <a:r>
              <a:rPr sz="700" spc="46" dirty="0">
                <a:latin typeface="Verdana"/>
                <a:cs typeface="Verdana"/>
              </a:rPr>
              <a:t>R</a:t>
            </a:r>
            <a:r>
              <a:rPr sz="700" spc="-68" dirty="0">
                <a:latin typeface="Verdana"/>
                <a:cs typeface="Verdana"/>
              </a:rPr>
              <a:t>,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8" dirty="0">
                <a:latin typeface="Verdana"/>
                <a:cs typeface="Verdana"/>
              </a:rPr>
              <a:t>S</a:t>
            </a:r>
            <a:r>
              <a:rPr sz="700" spc="-11" dirty="0">
                <a:latin typeface="Verdana"/>
                <a:cs typeface="Verdana"/>
              </a:rPr>
              <a:t>TI2</a:t>
            </a:r>
            <a:r>
              <a:rPr sz="700" spc="-57" dirty="0">
                <a:latin typeface="Verdana"/>
                <a:cs typeface="Verdana"/>
              </a:rPr>
              <a:t>D</a:t>
            </a:r>
            <a:r>
              <a:rPr sz="700" spc="-68" dirty="0">
                <a:latin typeface="Verdana"/>
                <a:cs typeface="Verdana"/>
              </a:rPr>
              <a:t>,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8" dirty="0">
                <a:latin typeface="Verdana"/>
                <a:cs typeface="Verdana"/>
              </a:rPr>
              <a:t>S</a:t>
            </a:r>
            <a:r>
              <a:rPr sz="700" dirty="0">
                <a:latin typeface="Verdana"/>
                <a:cs typeface="Verdana"/>
              </a:rPr>
              <a:t>T</a:t>
            </a:r>
            <a:r>
              <a:rPr sz="700" spc="-6" dirty="0">
                <a:latin typeface="Verdana"/>
                <a:cs typeface="Verdana"/>
              </a:rPr>
              <a:t>L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68" dirty="0">
                <a:latin typeface="Verdana"/>
                <a:cs typeface="Verdana"/>
              </a:rPr>
              <a:t>S</a:t>
            </a:r>
            <a:r>
              <a:rPr sz="700" spc="23" dirty="0">
                <a:latin typeface="Verdana"/>
                <a:cs typeface="Verdana"/>
              </a:rPr>
              <a:t>TM</a:t>
            </a:r>
            <a:r>
              <a:rPr sz="700" dirty="0">
                <a:latin typeface="Verdana"/>
                <a:cs typeface="Verdana"/>
              </a:rPr>
              <a:t>G</a:t>
            </a:r>
            <a:r>
              <a:rPr sz="700" spc="-68" dirty="0">
                <a:latin typeface="Verdana"/>
                <a:cs typeface="Verdana"/>
              </a:rPr>
              <a:t>.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L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7" dirty="0">
                <a:latin typeface="Verdana"/>
                <a:cs typeface="Verdana"/>
              </a:rPr>
              <a:t>b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6" dirty="0">
                <a:latin typeface="Verdana"/>
                <a:cs typeface="Verdana"/>
              </a:rPr>
              <a:t>c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1" dirty="0">
                <a:latin typeface="Verdana"/>
                <a:cs typeface="Verdana"/>
              </a:rPr>
              <a:t>t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11" dirty="0">
                <a:latin typeface="Verdana"/>
                <a:cs typeface="Verdana"/>
              </a:rPr>
              <a:t>chnol</a:t>
            </a:r>
            <a:r>
              <a:rPr sz="700" spc="6" dirty="0">
                <a:latin typeface="Verdana"/>
                <a:cs typeface="Verdana"/>
              </a:rPr>
              <a:t>o</a:t>
            </a:r>
            <a:r>
              <a:rPr sz="700" spc="-46" dirty="0">
                <a:latin typeface="Verdana"/>
                <a:cs typeface="Verdana"/>
              </a:rPr>
              <a:t>g</a:t>
            </a:r>
            <a:r>
              <a:rPr sz="700" dirty="0">
                <a:latin typeface="Verdana"/>
                <a:cs typeface="Verdana"/>
              </a:rPr>
              <a:t>ique  </a:t>
            </a:r>
            <a:r>
              <a:rPr sz="700" spc="6" dirty="0">
                <a:latin typeface="Verdana"/>
                <a:cs typeface="Verdana"/>
              </a:rPr>
              <a:t>conduit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principalement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à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des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études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supérieures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techniques</a:t>
            </a:r>
            <a:endParaRPr sz="700">
              <a:latin typeface="Verdana"/>
              <a:cs typeface="Verdana"/>
            </a:endParaRPr>
          </a:p>
          <a:p>
            <a:pPr marL="14472" marR="29668">
              <a:lnSpc>
                <a:spcPct val="111100"/>
              </a:lnSpc>
            </a:pPr>
            <a:r>
              <a:rPr sz="700" spc="-29" dirty="0">
                <a:latin typeface="Verdana"/>
                <a:cs typeface="Verdana"/>
              </a:rPr>
              <a:t>à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bac</a:t>
            </a:r>
            <a:r>
              <a:rPr sz="700" spc="-141" dirty="0">
                <a:latin typeface="Verdana"/>
                <a:cs typeface="Verdana"/>
              </a:rPr>
              <a:t> </a:t>
            </a:r>
            <a:r>
              <a:rPr sz="700" spc="-154" dirty="0">
                <a:latin typeface="Verdana"/>
                <a:cs typeface="Verdana"/>
              </a:rPr>
              <a:t>+</a:t>
            </a:r>
            <a:r>
              <a:rPr sz="700" spc="-148" dirty="0">
                <a:latin typeface="Verdana"/>
                <a:cs typeface="Verdana"/>
              </a:rPr>
              <a:t> </a:t>
            </a:r>
            <a:r>
              <a:rPr sz="700" spc="-29" dirty="0">
                <a:latin typeface="Verdana"/>
                <a:cs typeface="Verdana"/>
              </a:rPr>
              <a:t>2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46" dirty="0">
                <a:latin typeface="Verdana"/>
                <a:cs typeface="Verdana"/>
              </a:rPr>
              <a:t>(BTS/BTSA),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voire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plus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17" dirty="0">
                <a:latin typeface="Verdana"/>
                <a:cs typeface="Verdana"/>
              </a:rPr>
              <a:t>longues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51" dirty="0">
                <a:latin typeface="Verdana"/>
                <a:cs typeface="Verdana"/>
              </a:rPr>
              <a:t>(BUT,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-6" dirty="0">
                <a:latin typeface="Verdana"/>
                <a:cs typeface="Verdana"/>
              </a:rPr>
              <a:t>écoles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d’ingénieurs </a:t>
            </a:r>
            <a:r>
              <a:rPr sz="700" spc="-222" dirty="0">
                <a:latin typeface="Verdana"/>
                <a:cs typeface="Verdana"/>
              </a:rPr>
              <a:t> 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17" dirty="0">
                <a:latin typeface="Verdana"/>
                <a:cs typeface="Verdana"/>
              </a:rPr>
              <a:t>t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1" dirty="0">
                <a:latin typeface="Verdana"/>
                <a:cs typeface="Verdana"/>
              </a:rPr>
              <a:t>d</a:t>
            </a:r>
            <a:r>
              <a:rPr sz="700" spc="6" dirty="0">
                <a:latin typeface="Verdana"/>
                <a:cs typeface="Verdana"/>
              </a:rPr>
              <a:t>e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11" dirty="0">
                <a:latin typeface="Verdana"/>
                <a:cs typeface="Verdana"/>
              </a:rPr>
              <a:t>c</a:t>
            </a:r>
            <a:r>
              <a:rPr sz="700" spc="-11" dirty="0">
                <a:latin typeface="Verdana"/>
                <a:cs typeface="Verdana"/>
              </a:rPr>
              <a:t>omme</a:t>
            </a:r>
            <a:r>
              <a:rPr sz="700" spc="-29" dirty="0">
                <a:latin typeface="Verdana"/>
                <a:cs typeface="Verdana"/>
              </a:rPr>
              <a:t>r</a:t>
            </a:r>
            <a:r>
              <a:rPr sz="700" spc="11" dirty="0">
                <a:latin typeface="Verdana"/>
                <a:cs typeface="Verdana"/>
              </a:rPr>
              <a:t>c</a:t>
            </a:r>
            <a:r>
              <a:rPr sz="700" spc="-11" dirty="0">
                <a:latin typeface="Verdana"/>
                <a:cs typeface="Verdana"/>
              </a:rPr>
              <a:t>e</a:t>
            </a:r>
            <a:r>
              <a:rPr sz="700" spc="-68" dirty="0">
                <a:latin typeface="Verdana"/>
                <a:cs typeface="Verdana"/>
              </a:rPr>
              <a:t>,</a:t>
            </a:r>
            <a:r>
              <a:rPr sz="700" spc="-86" dirty="0">
                <a:latin typeface="Verdana"/>
                <a:cs typeface="Verdana"/>
              </a:rPr>
              <a:t> </a:t>
            </a:r>
            <a:r>
              <a:rPr sz="700" spc="6" dirty="0">
                <a:latin typeface="Verdana"/>
                <a:cs typeface="Verdana"/>
              </a:rPr>
              <a:t>li</a:t>
            </a:r>
            <a:r>
              <a:rPr sz="700" spc="-6" dirty="0">
                <a:latin typeface="Verdana"/>
                <a:cs typeface="Verdana"/>
              </a:rPr>
              <a:t>c</a:t>
            </a:r>
            <a:r>
              <a:rPr sz="700" spc="6" dirty="0">
                <a:latin typeface="Verdana"/>
                <a:cs typeface="Verdana"/>
              </a:rPr>
              <a:t>en</a:t>
            </a:r>
            <a:r>
              <a:rPr sz="700" spc="-11" dirty="0">
                <a:latin typeface="Verdana"/>
                <a:cs typeface="Verdana"/>
              </a:rPr>
              <a:t>ce</a:t>
            </a:r>
            <a:r>
              <a:rPr sz="700" spc="-51" dirty="0">
                <a:latin typeface="Verdana"/>
                <a:cs typeface="Verdana"/>
              </a:rPr>
              <a:t>s</a:t>
            </a:r>
            <a:r>
              <a:rPr sz="700" spc="-63" dirty="0">
                <a:latin typeface="Verdana"/>
                <a:cs typeface="Verdana"/>
              </a:rPr>
              <a:t>…).</a:t>
            </a:r>
            <a:endParaRPr sz="700">
              <a:latin typeface="Verdana"/>
              <a:cs typeface="Verdana"/>
            </a:endParaRPr>
          </a:p>
        </p:txBody>
      </p:sp>
      <p:pic>
        <p:nvPicPr>
          <p:cNvPr id="119" name="object 1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9103" y="7115897"/>
            <a:ext cx="252252" cy="238201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47154" y="7115896"/>
            <a:ext cx="252252" cy="238201"/>
          </a:xfrm>
          <a:prstGeom prst="rect">
            <a:avLst/>
          </a:prstGeom>
        </p:spPr>
      </p:pic>
      <p:sp>
        <p:nvSpPr>
          <p:cNvPr id="121" name="object 121"/>
          <p:cNvSpPr txBox="1">
            <a:spLocks noGrp="1"/>
          </p:cNvSpPr>
          <p:nvPr>
            <p:ph type="ftr" sz="quarter" idx="5"/>
          </p:nvPr>
        </p:nvSpPr>
        <p:spPr>
          <a:xfrm>
            <a:off x="5122255" y="7066542"/>
            <a:ext cx="2748991" cy="178779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r>
              <a:t>   </a:t>
            </a:r>
            <a:r>
              <a:rPr spc="-17"/>
              <a:t> </a:t>
            </a:r>
            <a:r>
              <a:rPr spc="46"/>
              <a:t> </a:t>
            </a:r>
            <a:r>
              <a:rPr spc="-6"/>
              <a:t>RETOUR</a:t>
            </a:r>
            <a:r>
              <a:rPr spc="-80"/>
              <a:t> </a:t>
            </a:r>
            <a:r>
              <a:rPr spc="-11"/>
              <a:t>SOMMAIRE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2984" y="2522164"/>
            <a:ext cx="7159832" cy="2533252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1319203">
              <a:spcBef>
                <a:spcPts val="114"/>
              </a:spcBef>
            </a:pPr>
            <a:r>
              <a:rPr sz="2700" b="1" spc="-74" dirty="0">
                <a:latin typeface="Tahoma"/>
                <a:cs typeface="Tahoma"/>
              </a:rPr>
              <a:t>S’ORIENTER </a:t>
            </a:r>
            <a:r>
              <a:rPr sz="2700" b="1" spc="51" dirty="0">
                <a:latin typeface="Tahoma"/>
                <a:cs typeface="Tahoma"/>
              </a:rPr>
              <a:t>EN </a:t>
            </a:r>
            <a:r>
              <a:rPr sz="2700" b="1" spc="-40" dirty="0">
                <a:latin typeface="Tahoma"/>
                <a:cs typeface="Tahoma"/>
              </a:rPr>
              <a:t>VOIE </a:t>
            </a:r>
            <a:r>
              <a:rPr sz="2700" b="1" spc="-34" dirty="0">
                <a:latin typeface="Tahoma"/>
                <a:cs typeface="Tahoma"/>
              </a:rPr>
              <a:t> </a:t>
            </a:r>
            <a:r>
              <a:rPr sz="2700" b="1" spc="-141" dirty="0">
                <a:latin typeface="Tahoma"/>
                <a:cs typeface="Tahoma"/>
              </a:rPr>
              <a:t>P</a:t>
            </a:r>
            <a:r>
              <a:rPr sz="2700" b="1" spc="-183" dirty="0">
                <a:latin typeface="Tahoma"/>
                <a:cs typeface="Tahoma"/>
              </a:rPr>
              <a:t>R</a:t>
            </a:r>
            <a:r>
              <a:rPr sz="2700" b="1" spc="-40" dirty="0">
                <a:latin typeface="Tahoma"/>
                <a:cs typeface="Tahoma"/>
              </a:rPr>
              <a:t>OFE</a:t>
            </a:r>
            <a:r>
              <a:rPr sz="2700" b="1" spc="-63" dirty="0">
                <a:latin typeface="Tahoma"/>
                <a:cs typeface="Tahoma"/>
              </a:rPr>
              <a:t>S</a:t>
            </a:r>
            <a:r>
              <a:rPr sz="2700" b="1" spc="-34" dirty="0">
                <a:latin typeface="Tahoma"/>
                <a:cs typeface="Tahoma"/>
              </a:rPr>
              <a:t>SIONNELLE</a:t>
            </a:r>
            <a:r>
              <a:rPr sz="2700" b="1" spc="-68" dirty="0">
                <a:latin typeface="Tahoma"/>
                <a:cs typeface="Tahoma"/>
              </a:rPr>
              <a:t> APRÈS </a:t>
            </a:r>
            <a:r>
              <a:rPr sz="2700" b="1" spc="-6" dirty="0">
                <a:latin typeface="Tahoma"/>
                <a:cs typeface="Tahoma"/>
              </a:rPr>
              <a:t>L</a:t>
            </a:r>
            <a:r>
              <a:rPr sz="2700" b="1" spc="165" dirty="0">
                <a:latin typeface="Tahoma"/>
                <a:cs typeface="Tahoma"/>
              </a:rPr>
              <a:t>A</a:t>
            </a:r>
            <a:r>
              <a:rPr sz="2700" b="1" spc="-68" dirty="0">
                <a:latin typeface="Tahoma"/>
                <a:cs typeface="Tahoma"/>
              </a:rPr>
              <a:t> </a:t>
            </a:r>
            <a:r>
              <a:rPr sz="2700" b="1" spc="-108">
                <a:latin typeface="Tahoma"/>
                <a:cs typeface="Tahoma"/>
              </a:rPr>
              <a:t>3</a:t>
            </a:r>
            <a:r>
              <a:rPr sz="2400" b="1" spc="-86" baseline="23809">
                <a:latin typeface="Tahoma"/>
                <a:cs typeface="Tahoma"/>
              </a:rPr>
              <a:t>E</a:t>
            </a:r>
            <a:r>
              <a:rPr sz="2400" b="1" spc="-196" baseline="23809">
                <a:latin typeface="Tahoma"/>
                <a:cs typeface="Tahoma"/>
              </a:rPr>
              <a:t> </a:t>
            </a:r>
            <a:r>
              <a:rPr sz="2700" b="1" spc="-222">
                <a:latin typeface="Tahoma"/>
                <a:cs typeface="Tahoma"/>
              </a:rPr>
              <a:t>:</a:t>
            </a:r>
            <a:endParaRPr lang="fr-FR" sz="2700" b="1" spc="-222" dirty="0">
              <a:latin typeface="Tahoma"/>
              <a:cs typeface="Tahoma"/>
            </a:endParaRPr>
          </a:p>
          <a:p>
            <a:pPr marL="43418" marR="1319203">
              <a:spcBef>
                <a:spcPts val="114"/>
              </a:spcBef>
            </a:pPr>
            <a:endParaRPr lang="fr-FR" sz="2700" b="1" spc="-222" dirty="0">
              <a:latin typeface="Tahoma"/>
              <a:cs typeface="Tahoma"/>
            </a:endParaRPr>
          </a:p>
          <a:p>
            <a:pPr marL="43418" marR="1319203">
              <a:spcBef>
                <a:spcPts val="114"/>
              </a:spcBef>
            </a:pPr>
            <a:r>
              <a:rPr sz="2700" spc="-6">
                <a:latin typeface="Verdana"/>
                <a:cs typeface="Verdana"/>
              </a:rPr>
              <a:t>EN</a:t>
            </a:r>
            <a:r>
              <a:rPr sz="2700" spc="-228">
                <a:latin typeface="Verdana"/>
                <a:cs typeface="Verdana"/>
              </a:rPr>
              <a:t> </a:t>
            </a:r>
            <a:r>
              <a:rPr sz="2700" spc="141" dirty="0">
                <a:latin typeface="Verdana"/>
                <a:cs typeface="Verdana"/>
              </a:rPr>
              <a:t>C</a:t>
            </a:r>
            <a:r>
              <a:rPr sz="2700" dirty="0">
                <a:latin typeface="Verdana"/>
                <a:cs typeface="Verdana"/>
              </a:rPr>
              <a:t>AP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148" dirty="0">
                <a:latin typeface="Verdana"/>
                <a:cs typeface="Verdana"/>
              </a:rPr>
              <a:t>O</a:t>
            </a:r>
            <a:r>
              <a:rPr sz="2700" spc="-34" dirty="0">
                <a:latin typeface="Verdana"/>
                <a:cs typeface="Verdana"/>
              </a:rPr>
              <a:t>U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6" dirty="0">
                <a:latin typeface="Verdana"/>
                <a:cs typeface="Verdana"/>
              </a:rPr>
              <a:t>EN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348" dirty="0">
                <a:latin typeface="Verdana"/>
                <a:cs typeface="Verdana"/>
              </a:rPr>
              <a:t>B</a:t>
            </a:r>
            <a:r>
              <a:rPr sz="2700" spc="74" dirty="0">
                <a:latin typeface="Verdana"/>
                <a:cs typeface="Verdana"/>
              </a:rPr>
              <a:t>A</a:t>
            </a:r>
            <a:r>
              <a:rPr sz="2700" spc="188" dirty="0">
                <a:latin typeface="Verdana"/>
                <a:cs typeface="Verdana"/>
              </a:rPr>
              <a:t>C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154" dirty="0">
                <a:latin typeface="Verdana"/>
                <a:cs typeface="Verdana"/>
              </a:rPr>
              <a:t>P</a:t>
            </a:r>
            <a:r>
              <a:rPr sz="2700" spc="-217" dirty="0">
                <a:latin typeface="Verdana"/>
                <a:cs typeface="Verdana"/>
              </a:rPr>
              <a:t>R</a:t>
            </a:r>
            <a:r>
              <a:rPr sz="2700" spc="-51" dirty="0">
                <a:latin typeface="Verdana"/>
                <a:cs typeface="Verdana"/>
              </a:rPr>
              <a:t>O</a:t>
            </a:r>
            <a:r>
              <a:rPr sz="2700" spc="-256" dirty="0">
                <a:latin typeface="Verdana"/>
                <a:cs typeface="Verdana"/>
              </a:rPr>
              <a:t>,</a:t>
            </a:r>
            <a:endParaRPr sz="2700">
              <a:latin typeface="Verdana"/>
              <a:cs typeface="Verdana"/>
            </a:endParaRPr>
          </a:p>
          <a:p>
            <a:pPr marL="43418" marR="2471968"/>
            <a:r>
              <a:rPr sz="2700" spc="-313" dirty="0">
                <a:latin typeface="Verdana"/>
                <a:cs typeface="Verdana"/>
              </a:rPr>
              <a:t>S</a:t>
            </a:r>
            <a:r>
              <a:rPr sz="2700" spc="148" dirty="0">
                <a:latin typeface="Verdana"/>
                <a:cs typeface="Verdana"/>
              </a:rPr>
              <a:t>O</a:t>
            </a:r>
            <a:r>
              <a:rPr sz="2700" spc="-148" dirty="0">
                <a:latin typeface="Verdana"/>
                <a:cs typeface="Verdana"/>
              </a:rPr>
              <a:t>US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308" dirty="0">
                <a:latin typeface="Verdana"/>
                <a:cs typeface="Verdana"/>
              </a:rPr>
              <a:t>S</a:t>
            </a:r>
            <a:r>
              <a:rPr sz="2700" spc="-154" dirty="0">
                <a:latin typeface="Verdana"/>
                <a:cs typeface="Verdana"/>
              </a:rPr>
              <a:t>T</a:t>
            </a:r>
            <a:r>
              <a:rPr sz="2700" spc="-63" dirty="0">
                <a:latin typeface="Verdana"/>
                <a:cs typeface="Verdana"/>
              </a:rPr>
              <a:t>A</a:t>
            </a:r>
            <a:r>
              <a:rPr sz="2700" spc="17" dirty="0">
                <a:latin typeface="Verdana"/>
                <a:cs typeface="Verdana"/>
              </a:rPr>
              <a:t>T</a:t>
            </a:r>
            <a:r>
              <a:rPr sz="2700" spc="-34" dirty="0">
                <a:latin typeface="Verdana"/>
                <a:cs typeface="Verdana"/>
              </a:rPr>
              <a:t>U</a:t>
            </a:r>
            <a:r>
              <a:rPr sz="2700" spc="17" dirty="0">
                <a:latin typeface="Verdana"/>
                <a:cs typeface="Verdana"/>
              </a:rPr>
              <a:t>T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313" dirty="0">
                <a:latin typeface="Verdana"/>
                <a:cs typeface="Verdana"/>
              </a:rPr>
              <a:t>S</a:t>
            </a:r>
            <a:r>
              <a:rPr sz="2700" spc="141" dirty="0">
                <a:latin typeface="Verdana"/>
                <a:cs typeface="Verdana"/>
              </a:rPr>
              <a:t>C</a:t>
            </a:r>
            <a:r>
              <a:rPr sz="2700" spc="11" dirty="0">
                <a:latin typeface="Verdana"/>
                <a:cs typeface="Verdana"/>
              </a:rPr>
              <a:t>O</a:t>
            </a:r>
            <a:r>
              <a:rPr sz="2700" spc="23" dirty="0">
                <a:latin typeface="Verdana"/>
                <a:cs typeface="Verdana"/>
              </a:rPr>
              <a:t>L</a:t>
            </a:r>
            <a:r>
              <a:rPr sz="2700" spc="-137" dirty="0">
                <a:latin typeface="Verdana"/>
                <a:cs typeface="Verdana"/>
              </a:rPr>
              <a:t>AIRE  </a:t>
            </a:r>
            <a:r>
              <a:rPr sz="2700" spc="148" dirty="0">
                <a:latin typeface="Verdana"/>
                <a:cs typeface="Verdana"/>
              </a:rPr>
              <a:t>O</a:t>
            </a:r>
            <a:r>
              <a:rPr sz="2700" spc="-34" dirty="0">
                <a:latin typeface="Verdana"/>
                <a:cs typeface="Verdana"/>
              </a:rPr>
              <a:t>U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6" dirty="0">
                <a:latin typeface="Verdana"/>
                <a:cs typeface="Verdana"/>
              </a:rPr>
              <a:t>EN</a:t>
            </a:r>
            <a:r>
              <a:rPr sz="2700" spc="-228" dirty="0">
                <a:latin typeface="Verdana"/>
                <a:cs typeface="Verdana"/>
              </a:rPr>
              <a:t> </a:t>
            </a:r>
            <a:r>
              <a:rPr sz="2700" spc="-103" dirty="0">
                <a:latin typeface="Verdana"/>
                <a:cs typeface="Verdana"/>
              </a:rPr>
              <a:t>APPRENTI</a:t>
            </a:r>
            <a:r>
              <a:rPr sz="2700" spc="-183" dirty="0">
                <a:latin typeface="Verdana"/>
                <a:cs typeface="Verdana"/>
              </a:rPr>
              <a:t>S</a:t>
            </a:r>
            <a:r>
              <a:rPr sz="2700" spc="-295" dirty="0">
                <a:latin typeface="Verdana"/>
                <a:cs typeface="Verdana"/>
              </a:rPr>
              <a:t>S</a:t>
            </a:r>
            <a:r>
              <a:rPr sz="2700" spc="74" dirty="0">
                <a:latin typeface="Verdana"/>
                <a:cs typeface="Verdana"/>
              </a:rPr>
              <a:t>A</a:t>
            </a:r>
            <a:r>
              <a:rPr sz="2700" spc="-63" dirty="0">
                <a:latin typeface="Verdana"/>
                <a:cs typeface="Verdana"/>
              </a:rPr>
              <a:t>G</a:t>
            </a:r>
            <a:r>
              <a:rPr sz="2700" spc="-46" dirty="0">
                <a:latin typeface="Verdana"/>
                <a:cs typeface="Verdana"/>
              </a:rPr>
              <a:t>E</a:t>
            </a:r>
            <a:r>
              <a:rPr sz="2700" spc="-251">
                <a:latin typeface="Verdana"/>
                <a:cs typeface="Verdana"/>
              </a:rPr>
              <a:t>,  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41363" y="1609485"/>
            <a:ext cx="2910652" cy="5744965"/>
            <a:chOff x="6371996" y="1459483"/>
            <a:chExt cx="2492375" cy="5209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7805" y="6452699"/>
              <a:ext cx="216001" cy="2160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805" y="6452698"/>
              <a:ext cx="216001" cy="2160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6125" y="145948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122255" y="7066542"/>
            <a:ext cx="2748991" cy="178779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r>
              <a:t>   </a:t>
            </a:r>
            <a:r>
              <a:rPr spc="-17"/>
              <a:t> </a:t>
            </a:r>
            <a:r>
              <a:rPr spc="46"/>
              <a:t> </a:t>
            </a:r>
            <a:r>
              <a:rPr spc="-6"/>
              <a:t>RETOUR</a:t>
            </a:r>
            <a:r>
              <a:rPr spc="-80"/>
              <a:t> </a:t>
            </a:r>
            <a:r>
              <a:rPr spc="-11"/>
              <a:t>SOMMAIRE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2544" y="3996464"/>
            <a:ext cx="5885078" cy="2572770"/>
          </a:xfrm>
          <a:custGeom>
            <a:avLst/>
            <a:gdLst/>
            <a:ahLst/>
            <a:cxnLst/>
            <a:rect l="l" t="t" r="r" b="b"/>
            <a:pathLst>
              <a:path w="5039359" h="2332990">
                <a:moveTo>
                  <a:pt x="5038921" y="0"/>
                </a:moveTo>
                <a:lnTo>
                  <a:pt x="157391" y="0"/>
                </a:lnTo>
                <a:lnTo>
                  <a:pt x="115547" y="5987"/>
                </a:lnTo>
                <a:lnTo>
                  <a:pt x="77949" y="22883"/>
                </a:lnTo>
                <a:lnTo>
                  <a:pt x="46096" y="49091"/>
                </a:lnTo>
                <a:lnTo>
                  <a:pt x="21486" y="83012"/>
                </a:lnTo>
                <a:lnTo>
                  <a:pt x="5621" y="123048"/>
                </a:lnTo>
                <a:lnTo>
                  <a:pt x="0" y="167601"/>
                </a:lnTo>
                <a:lnTo>
                  <a:pt x="0" y="2164892"/>
                </a:lnTo>
                <a:lnTo>
                  <a:pt x="5621" y="2209450"/>
                </a:lnTo>
                <a:lnTo>
                  <a:pt x="21486" y="2249487"/>
                </a:lnTo>
                <a:lnTo>
                  <a:pt x="46096" y="2283407"/>
                </a:lnTo>
                <a:lnTo>
                  <a:pt x="77949" y="2309613"/>
                </a:lnTo>
                <a:lnTo>
                  <a:pt x="115547" y="2326508"/>
                </a:lnTo>
                <a:lnTo>
                  <a:pt x="157391" y="2332494"/>
                </a:lnTo>
                <a:lnTo>
                  <a:pt x="5038921" y="2332494"/>
                </a:lnTo>
                <a:lnTo>
                  <a:pt x="5038921" y="0"/>
                </a:lnTo>
                <a:close/>
              </a:path>
            </a:pathLst>
          </a:custGeom>
          <a:solidFill>
            <a:srgbClr val="FF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" y="6862578"/>
            <a:ext cx="9148715" cy="700964"/>
            <a:chOff x="-5" y="6222989"/>
            <a:chExt cx="7833995" cy="635635"/>
          </a:xfrm>
        </p:grpSpPr>
        <p:sp>
          <p:nvSpPr>
            <p:cNvPr id="4" name="object 4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177364" y="345550"/>
            <a:ext cx="3520220" cy="596625"/>
          </a:xfrm>
          <a:custGeom>
            <a:avLst/>
            <a:gdLst/>
            <a:ahLst/>
            <a:cxnLst/>
            <a:rect l="l" t="t" r="r" b="b"/>
            <a:pathLst>
              <a:path w="3014345" h="541019">
                <a:moveTo>
                  <a:pt x="3013938" y="0"/>
                </a:moveTo>
                <a:lnTo>
                  <a:pt x="89331" y="0"/>
                </a:lnTo>
                <a:lnTo>
                  <a:pt x="0" y="540575"/>
                </a:lnTo>
                <a:lnTo>
                  <a:pt x="3013938" y="540575"/>
                </a:lnTo>
                <a:lnTo>
                  <a:pt x="3013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582" y="4131558"/>
            <a:ext cx="3561095" cy="226885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14708" y="4103258"/>
            <a:ext cx="3656668" cy="2759740"/>
            <a:chOff x="612000" y="3720835"/>
            <a:chExt cx="3131185" cy="2502535"/>
          </a:xfrm>
        </p:grpSpPr>
        <p:sp>
          <p:nvSpPr>
            <p:cNvPr id="9" name="object 9"/>
            <p:cNvSpPr/>
            <p:nvPr/>
          </p:nvSpPr>
          <p:spPr>
            <a:xfrm>
              <a:off x="1512634" y="5782093"/>
              <a:ext cx="1248410" cy="423545"/>
            </a:xfrm>
            <a:custGeom>
              <a:avLst/>
              <a:gdLst/>
              <a:ahLst/>
              <a:cxnLst/>
              <a:rect l="l" t="t" r="r" b="b"/>
              <a:pathLst>
                <a:path w="1248410" h="423545">
                  <a:moveTo>
                    <a:pt x="0" y="423379"/>
                  </a:moveTo>
                  <a:lnTo>
                    <a:pt x="1248092" y="423379"/>
                  </a:lnTo>
                </a:path>
                <a:path w="1248410" h="423545">
                  <a:moveTo>
                    <a:pt x="407289" y="0"/>
                  </a:moveTo>
                  <a:lnTo>
                    <a:pt x="407289" y="411873"/>
                  </a:lnTo>
                </a:path>
                <a:path w="1248410" h="423545">
                  <a:moveTo>
                    <a:pt x="840841" y="0"/>
                  </a:moveTo>
                  <a:lnTo>
                    <a:pt x="840841" y="411873"/>
                  </a:lnTo>
                </a:path>
              </a:pathLst>
            </a:custGeom>
            <a:ln w="35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9526" y="3738361"/>
              <a:ext cx="3014345" cy="2067560"/>
            </a:xfrm>
            <a:custGeom>
              <a:avLst/>
              <a:gdLst/>
              <a:ahLst/>
              <a:cxnLst/>
              <a:rect l="l" t="t" r="r" b="b"/>
              <a:pathLst>
                <a:path w="3014345" h="2067560">
                  <a:moveTo>
                    <a:pt x="0" y="255003"/>
                  </a:moveTo>
                  <a:lnTo>
                    <a:pt x="4104" y="209317"/>
                  </a:lnTo>
                  <a:lnTo>
                    <a:pt x="15929" y="166256"/>
                  </a:lnTo>
                  <a:lnTo>
                    <a:pt x="34745" y="126554"/>
                  </a:lnTo>
                  <a:lnTo>
                    <a:pt x="59821" y="90944"/>
                  </a:lnTo>
                  <a:lnTo>
                    <a:pt x="90427" y="60163"/>
                  </a:lnTo>
                  <a:lnTo>
                    <a:pt x="125833" y="34943"/>
                  </a:lnTo>
                  <a:lnTo>
                    <a:pt x="165308" y="16019"/>
                  </a:lnTo>
                  <a:lnTo>
                    <a:pt x="208121" y="4127"/>
                  </a:lnTo>
                  <a:lnTo>
                    <a:pt x="253542" y="0"/>
                  </a:lnTo>
                  <a:lnTo>
                    <a:pt x="2760764" y="0"/>
                  </a:lnTo>
                  <a:lnTo>
                    <a:pt x="2806185" y="4127"/>
                  </a:lnTo>
                  <a:lnTo>
                    <a:pt x="2848998" y="16019"/>
                  </a:lnTo>
                  <a:lnTo>
                    <a:pt x="2888473" y="34943"/>
                  </a:lnTo>
                  <a:lnTo>
                    <a:pt x="2923879" y="60163"/>
                  </a:lnTo>
                  <a:lnTo>
                    <a:pt x="2954485" y="90944"/>
                  </a:lnTo>
                  <a:lnTo>
                    <a:pt x="2979561" y="126554"/>
                  </a:lnTo>
                  <a:lnTo>
                    <a:pt x="2998377" y="166256"/>
                  </a:lnTo>
                  <a:lnTo>
                    <a:pt x="3010202" y="209317"/>
                  </a:lnTo>
                  <a:lnTo>
                    <a:pt x="3014306" y="255003"/>
                  </a:lnTo>
                  <a:lnTo>
                    <a:pt x="3014306" y="1812175"/>
                  </a:lnTo>
                  <a:lnTo>
                    <a:pt x="3010202" y="1857857"/>
                  </a:lnTo>
                  <a:lnTo>
                    <a:pt x="2998377" y="1900917"/>
                  </a:lnTo>
                  <a:lnTo>
                    <a:pt x="2979561" y="1940619"/>
                  </a:lnTo>
                  <a:lnTo>
                    <a:pt x="2954485" y="1976228"/>
                  </a:lnTo>
                  <a:lnTo>
                    <a:pt x="2923879" y="2007011"/>
                  </a:lnTo>
                  <a:lnTo>
                    <a:pt x="2888473" y="2032232"/>
                  </a:lnTo>
                  <a:lnTo>
                    <a:pt x="2848998" y="2051157"/>
                  </a:lnTo>
                  <a:lnTo>
                    <a:pt x="2806185" y="2063051"/>
                  </a:lnTo>
                  <a:lnTo>
                    <a:pt x="2760764" y="2067179"/>
                  </a:lnTo>
                  <a:lnTo>
                    <a:pt x="253542" y="2067179"/>
                  </a:lnTo>
                  <a:lnTo>
                    <a:pt x="208121" y="2063051"/>
                  </a:lnTo>
                  <a:lnTo>
                    <a:pt x="165308" y="2051157"/>
                  </a:lnTo>
                  <a:lnTo>
                    <a:pt x="125833" y="2032232"/>
                  </a:lnTo>
                  <a:lnTo>
                    <a:pt x="90427" y="2007011"/>
                  </a:lnTo>
                  <a:lnTo>
                    <a:pt x="59821" y="1976228"/>
                  </a:lnTo>
                  <a:lnTo>
                    <a:pt x="34745" y="1940619"/>
                  </a:lnTo>
                  <a:lnTo>
                    <a:pt x="15929" y="1900917"/>
                  </a:lnTo>
                  <a:lnTo>
                    <a:pt x="4104" y="1857857"/>
                  </a:lnTo>
                  <a:lnTo>
                    <a:pt x="0" y="1812175"/>
                  </a:lnTo>
                  <a:lnTo>
                    <a:pt x="0" y="255003"/>
                  </a:lnTo>
                  <a:close/>
                </a:path>
              </a:pathLst>
            </a:custGeom>
            <a:ln w="35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11025" y="5524494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6001" y="0"/>
                  </a:moveTo>
                  <a:lnTo>
                    <a:pt x="166475" y="5705"/>
                  </a:lnTo>
                  <a:lnTo>
                    <a:pt x="121011" y="21957"/>
                  </a:lnTo>
                  <a:lnTo>
                    <a:pt x="80904" y="47458"/>
                  </a:lnTo>
                  <a:lnTo>
                    <a:pt x="47454" y="80910"/>
                  </a:lnTo>
                  <a:lnTo>
                    <a:pt x="21955" y="121016"/>
                  </a:lnTo>
                  <a:lnTo>
                    <a:pt x="5704" y="166479"/>
                  </a:lnTo>
                  <a:lnTo>
                    <a:pt x="0" y="216001"/>
                  </a:lnTo>
                  <a:lnTo>
                    <a:pt x="5704" y="265527"/>
                  </a:lnTo>
                  <a:lnTo>
                    <a:pt x="21955" y="310992"/>
                  </a:lnTo>
                  <a:lnTo>
                    <a:pt x="47454" y="351098"/>
                  </a:lnTo>
                  <a:lnTo>
                    <a:pt x="80904" y="384549"/>
                  </a:lnTo>
                  <a:lnTo>
                    <a:pt x="121011" y="410047"/>
                  </a:lnTo>
                  <a:lnTo>
                    <a:pt x="166475" y="426298"/>
                  </a:lnTo>
                  <a:lnTo>
                    <a:pt x="216001" y="432003"/>
                  </a:lnTo>
                  <a:lnTo>
                    <a:pt x="265527" y="426298"/>
                  </a:lnTo>
                  <a:lnTo>
                    <a:pt x="310992" y="410047"/>
                  </a:lnTo>
                  <a:lnTo>
                    <a:pt x="351098" y="384549"/>
                  </a:lnTo>
                  <a:lnTo>
                    <a:pt x="384549" y="351098"/>
                  </a:lnTo>
                  <a:lnTo>
                    <a:pt x="410047" y="310992"/>
                  </a:lnTo>
                  <a:lnTo>
                    <a:pt x="426298" y="265527"/>
                  </a:lnTo>
                  <a:lnTo>
                    <a:pt x="432003" y="216001"/>
                  </a:lnTo>
                  <a:lnTo>
                    <a:pt x="426298" y="166479"/>
                  </a:lnTo>
                  <a:lnTo>
                    <a:pt x="410047" y="121016"/>
                  </a:lnTo>
                  <a:lnTo>
                    <a:pt x="384549" y="80910"/>
                  </a:lnTo>
                  <a:lnTo>
                    <a:pt x="351098" y="47458"/>
                  </a:lnTo>
                  <a:lnTo>
                    <a:pt x="310992" y="21957"/>
                  </a:lnTo>
                  <a:lnTo>
                    <a:pt x="265527" y="5705"/>
                  </a:lnTo>
                  <a:lnTo>
                    <a:pt x="216001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0545" y="5585449"/>
              <a:ext cx="269875" cy="290830"/>
            </a:xfrm>
            <a:custGeom>
              <a:avLst/>
              <a:gdLst/>
              <a:ahLst/>
              <a:cxnLst/>
              <a:rect l="l" t="t" r="r" b="b"/>
              <a:pathLst>
                <a:path w="269875" h="290829">
                  <a:moveTo>
                    <a:pt x="269482" y="262267"/>
                  </a:moveTo>
                  <a:lnTo>
                    <a:pt x="260046" y="150622"/>
                  </a:lnTo>
                  <a:lnTo>
                    <a:pt x="238809" y="115619"/>
                  </a:lnTo>
                  <a:lnTo>
                    <a:pt x="222467" y="110172"/>
                  </a:lnTo>
                  <a:lnTo>
                    <a:pt x="127750" y="110172"/>
                  </a:lnTo>
                  <a:lnTo>
                    <a:pt x="112815" y="19913"/>
                  </a:lnTo>
                  <a:lnTo>
                    <a:pt x="109206" y="10912"/>
                  </a:lnTo>
                  <a:lnTo>
                    <a:pt x="102427" y="4175"/>
                  </a:lnTo>
                  <a:lnTo>
                    <a:pt x="93581" y="329"/>
                  </a:lnTo>
                  <a:lnTo>
                    <a:pt x="83770" y="0"/>
                  </a:lnTo>
                  <a:lnTo>
                    <a:pt x="74586" y="3463"/>
                  </a:lnTo>
                  <a:lnTo>
                    <a:pt x="67448" y="9945"/>
                  </a:lnTo>
                  <a:lnTo>
                    <a:pt x="63200" y="18496"/>
                  </a:lnTo>
                  <a:lnTo>
                    <a:pt x="62688" y="28168"/>
                  </a:lnTo>
                  <a:lnTo>
                    <a:pt x="82234" y="146380"/>
                  </a:lnTo>
                  <a:lnTo>
                    <a:pt x="91733" y="203682"/>
                  </a:lnTo>
                  <a:lnTo>
                    <a:pt x="40539" y="167093"/>
                  </a:lnTo>
                  <a:lnTo>
                    <a:pt x="31744" y="163094"/>
                  </a:lnTo>
                  <a:lnTo>
                    <a:pt x="22391" y="162787"/>
                  </a:lnTo>
                  <a:lnTo>
                    <a:pt x="13600" y="165991"/>
                  </a:lnTo>
                  <a:lnTo>
                    <a:pt x="6491" y="172529"/>
                  </a:lnTo>
                  <a:lnTo>
                    <a:pt x="4306" y="175564"/>
                  </a:lnTo>
                  <a:lnTo>
                    <a:pt x="310" y="184352"/>
                  </a:lnTo>
                  <a:lnTo>
                    <a:pt x="0" y="193700"/>
                  </a:lnTo>
                  <a:lnTo>
                    <a:pt x="3201" y="202486"/>
                  </a:lnTo>
                  <a:lnTo>
                    <a:pt x="9742" y="209588"/>
                  </a:lnTo>
                  <a:lnTo>
                    <a:pt x="122518" y="290499"/>
                  </a:lnTo>
                </a:path>
              </a:pathLst>
            </a:custGeom>
            <a:ln w="14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619092" y="406157"/>
            <a:ext cx="1057475" cy="210779"/>
            <a:chOff x="1386420" y="368300"/>
            <a:chExt cx="905510" cy="191135"/>
          </a:xfrm>
        </p:grpSpPr>
        <p:sp>
          <p:nvSpPr>
            <p:cNvPr id="14" name="object 14"/>
            <p:cNvSpPr/>
            <p:nvPr/>
          </p:nvSpPr>
          <p:spPr>
            <a:xfrm>
              <a:off x="1576984" y="368300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6420" y="368300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099" y="245096"/>
            <a:ext cx="764430" cy="63394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99877" y="2132731"/>
            <a:ext cx="2413801" cy="1657425"/>
          </a:xfrm>
          <a:prstGeom prst="rect">
            <a:avLst/>
          </a:prstGeom>
        </p:spPr>
        <p:txBody>
          <a:bodyPr vert="horz" wrap="square" lIns="0" tIns="8684" rIns="0" bIns="0" rtlCol="0">
            <a:spAutoFit/>
          </a:bodyPr>
          <a:lstStyle/>
          <a:p>
            <a:pPr marL="14472" marR="144728">
              <a:lnSpc>
                <a:spcPct val="103200"/>
              </a:lnSpc>
              <a:spcBef>
                <a:spcPts val="68"/>
              </a:spcBef>
            </a:pPr>
            <a:r>
              <a:rPr sz="1300" b="1" spc="-68" dirty="0">
                <a:latin typeface="Tahoma"/>
                <a:cs typeface="Tahoma"/>
              </a:rPr>
              <a:t>P</a:t>
            </a:r>
            <a:r>
              <a:rPr sz="1300" b="1" spc="-63" dirty="0">
                <a:latin typeface="Tahoma"/>
                <a:cs typeface="Tahoma"/>
              </a:rPr>
              <a:t>r</a:t>
            </a:r>
            <a:r>
              <a:rPr sz="1300" b="1" spc="-34" dirty="0">
                <a:latin typeface="Tahoma"/>
                <a:cs typeface="Tahoma"/>
              </a:rPr>
              <a:t>e</a:t>
            </a:r>
            <a:r>
              <a:rPr sz="1300" b="1" spc="-80" dirty="0">
                <a:latin typeface="Tahoma"/>
                <a:cs typeface="Tahoma"/>
              </a:rPr>
              <a:t>s</a:t>
            </a:r>
            <a:r>
              <a:rPr sz="1300" b="1" spc="-11" dirty="0">
                <a:latin typeface="Tahoma"/>
                <a:cs typeface="Tahoma"/>
              </a:rPr>
              <a:t>que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b="1" spc="-6" dirty="0">
                <a:latin typeface="Tahoma"/>
                <a:cs typeface="Tahoma"/>
              </a:rPr>
              <a:t>t</a:t>
            </a:r>
            <a:r>
              <a:rPr sz="1300" b="1" spc="-17" dirty="0">
                <a:latin typeface="Tahoma"/>
                <a:cs typeface="Tahoma"/>
              </a:rPr>
              <a:t>o</a:t>
            </a:r>
            <a:r>
              <a:rPr sz="1300" b="1" spc="-11" dirty="0">
                <a:latin typeface="Tahoma"/>
                <a:cs typeface="Tahoma"/>
              </a:rPr>
              <a:t>u</a:t>
            </a:r>
            <a:r>
              <a:rPr sz="1300" b="1" spc="-6" dirty="0">
                <a:latin typeface="Tahoma"/>
                <a:cs typeface="Tahoma"/>
              </a:rPr>
              <a:t>t</a:t>
            </a:r>
            <a:r>
              <a:rPr sz="1300" b="1" spc="-34" dirty="0">
                <a:latin typeface="Tahoma"/>
                <a:cs typeface="Tahoma"/>
              </a:rPr>
              <a:t>e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b="1" spc="-17" dirty="0">
                <a:latin typeface="Tahoma"/>
                <a:cs typeface="Tahoma"/>
              </a:rPr>
              <a:t>l</a:t>
            </a:r>
            <a:r>
              <a:rPr sz="1300" b="1" spc="-46" dirty="0">
                <a:latin typeface="Tahoma"/>
                <a:cs typeface="Tahoma"/>
              </a:rPr>
              <a:t>e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b="1" spc="-11" dirty="0">
                <a:latin typeface="Tahoma"/>
                <a:cs typeface="Tahoma"/>
              </a:rPr>
              <a:t>f</a:t>
            </a:r>
            <a:r>
              <a:rPr sz="1300" b="1" spc="-23" dirty="0">
                <a:latin typeface="Tahoma"/>
                <a:cs typeface="Tahoma"/>
              </a:rPr>
              <a:t>ormations  </a:t>
            </a:r>
            <a:r>
              <a:rPr sz="1300" b="1" spc="-6" dirty="0">
                <a:latin typeface="Tahoma"/>
                <a:cs typeface="Tahoma"/>
              </a:rPr>
              <a:t>p</a:t>
            </a:r>
            <a:r>
              <a:rPr sz="1300" b="1" spc="-34" dirty="0">
                <a:latin typeface="Tahoma"/>
                <a:cs typeface="Tahoma"/>
              </a:rPr>
              <a:t>r</a:t>
            </a:r>
            <a:r>
              <a:rPr sz="1300" b="1" spc="6" dirty="0">
                <a:latin typeface="Tahoma"/>
                <a:cs typeface="Tahoma"/>
              </a:rPr>
              <a:t>o</a:t>
            </a:r>
            <a:r>
              <a:rPr sz="1300" b="1" spc="-11" dirty="0">
                <a:latin typeface="Tahoma"/>
                <a:cs typeface="Tahoma"/>
              </a:rPr>
              <a:t>f</a:t>
            </a:r>
            <a:r>
              <a:rPr sz="1300" b="1" spc="-34" dirty="0">
                <a:latin typeface="Tahoma"/>
                <a:cs typeface="Tahoma"/>
              </a:rPr>
              <a:t>e</a:t>
            </a:r>
            <a:r>
              <a:rPr sz="1300" b="1" spc="-86" dirty="0">
                <a:latin typeface="Tahoma"/>
                <a:cs typeface="Tahoma"/>
              </a:rPr>
              <a:t>s</a:t>
            </a:r>
            <a:r>
              <a:rPr sz="1300" b="1" spc="-29" dirty="0">
                <a:latin typeface="Tahoma"/>
                <a:cs typeface="Tahoma"/>
              </a:rPr>
              <a:t>sionnell</a:t>
            </a:r>
            <a:r>
              <a:rPr sz="1300" b="1" spc="-46" dirty="0">
                <a:latin typeface="Tahoma"/>
                <a:cs typeface="Tahoma"/>
              </a:rPr>
              <a:t>e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b="1" spc="-160" dirty="0">
                <a:latin typeface="Tahoma"/>
                <a:cs typeface="Tahoma"/>
              </a:rPr>
              <a:t>(</a:t>
            </a:r>
            <a:r>
              <a:rPr sz="1300" b="1" spc="74" dirty="0">
                <a:latin typeface="Tahoma"/>
                <a:cs typeface="Tahoma"/>
              </a:rPr>
              <a:t>C</a:t>
            </a:r>
            <a:r>
              <a:rPr sz="1300" b="1" spc="6" dirty="0">
                <a:latin typeface="Tahoma"/>
                <a:cs typeface="Tahoma"/>
              </a:rPr>
              <a:t>AP</a:t>
            </a:r>
            <a:r>
              <a:rPr sz="1300" b="1" spc="-205" dirty="0">
                <a:latin typeface="Tahoma"/>
                <a:cs typeface="Tahoma"/>
              </a:rPr>
              <a:t> </a:t>
            </a:r>
            <a:r>
              <a:rPr sz="1300" b="1" spc="-245" dirty="0">
                <a:latin typeface="Tahoma"/>
                <a:cs typeface="Tahoma"/>
              </a:rPr>
              <a:t>/</a:t>
            </a:r>
            <a:r>
              <a:rPr sz="1300" b="1" spc="29" dirty="0">
                <a:latin typeface="Tahoma"/>
                <a:cs typeface="Tahoma"/>
              </a:rPr>
              <a:t>CAP</a:t>
            </a:r>
            <a:r>
              <a:rPr sz="1300" b="1" spc="-40" dirty="0">
                <a:latin typeface="Tahoma"/>
                <a:cs typeface="Tahoma"/>
              </a:rPr>
              <a:t> </a:t>
            </a:r>
            <a:r>
              <a:rPr sz="1300" b="1" spc="-34" dirty="0">
                <a:latin typeface="Tahoma"/>
                <a:cs typeface="Tahoma"/>
              </a:rPr>
              <a:t>agricole, </a:t>
            </a:r>
            <a:r>
              <a:rPr sz="1300" b="1" spc="-6" dirty="0">
                <a:latin typeface="Tahoma"/>
                <a:cs typeface="Tahoma"/>
              </a:rPr>
              <a:t>bac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23" dirty="0">
                <a:latin typeface="Tahoma"/>
                <a:cs typeface="Tahoma"/>
              </a:rPr>
              <a:t>pro,</a:t>
            </a:r>
            <a:r>
              <a:rPr sz="1300" b="1" spc="-40" dirty="0">
                <a:latin typeface="Tahoma"/>
                <a:cs typeface="Tahoma"/>
              </a:rPr>
              <a:t> </a:t>
            </a:r>
            <a:r>
              <a:rPr sz="1300" b="1" spc="-6" dirty="0">
                <a:latin typeface="Tahoma"/>
                <a:cs typeface="Tahoma"/>
              </a:rPr>
              <a:t>bac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6" dirty="0">
                <a:latin typeface="Tahoma"/>
                <a:cs typeface="Tahoma"/>
              </a:rPr>
              <a:t>pro </a:t>
            </a:r>
            <a:r>
              <a:rPr sz="1300" b="1" spc="-337" dirty="0">
                <a:latin typeface="Tahoma"/>
                <a:cs typeface="Tahoma"/>
              </a:rPr>
              <a:t> </a:t>
            </a:r>
            <a:r>
              <a:rPr sz="1300" b="1" spc="-46" dirty="0">
                <a:latin typeface="Tahoma"/>
                <a:cs typeface="Tahoma"/>
              </a:rPr>
              <a:t>agricole...)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17" dirty="0">
                <a:latin typeface="Tahoma"/>
                <a:cs typeface="Tahoma"/>
              </a:rPr>
              <a:t>peuvent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51" dirty="0">
                <a:latin typeface="Tahoma"/>
                <a:cs typeface="Tahoma"/>
              </a:rPr>
              <a:t>se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b="1" spc="-34" dirty="0">
                <a:latin typeface="Tahoma"/>
                <a:cs typeface="Tahoma"/>
              </a:rPr>
              <a:t>faire</a:t>
            </a:r>
            <a:r>
              <a:rPr lang="fr-FR" sz="1300" dirty="0">
                <a:latin typeface="Tahoma"/>
                <a:cs typeface="Tahoma"/>
              </a:rPr>
              <a:t> </a:t>
            </a:r>
            <a:r>
              <a:rPr sz="1300" b="1" spc="-29" dirty="0" err="1">
                <a:latin typeface="Tahoma"/>
                <a:cs typeface="Tahoma"/>
              </a:rPr>
              <a:t>en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b="1" spc="-6" dirty="0">
                <a:latin typeface="Tahoma"/>
                <a:cs typeface="Tahoma"/>
              </a:rPr>
              <a:t>app</a:t>
            </a:r>
            <a:r>
              <a:rPr sz="1300" b="1" spc="-34" dirty="0">
                <a:latin typeface="Tahoma"/>
                <a:cs typeface="Tahoma"/>
              </a:rPr>
              <a:t>r</a:t>
            </a:r>
            <a:r>
              <a:rPr sz="1300" b="1" spc="-17" dirty="0">
                <a:latin typeface="Tahoma"/>
                <a:cs typeface="Tahoma"/>
              </a:rPr>
              <a:t>ent</a:t>
            </a:r>
            <a:r>
              <a:rPr sz="1300" b="1" spc="-23" dirty="0">
                <a:latin typeface="Tahoma"/>
                <a:cs typeface="Tahoma"/>
              </a:rPr>
              <a:t>i</a:t>
            </a:r>
            <a:r>
              <a:rPr sz="1300" b="1" spc="-86" dirty="0">
                <a:latin typeface="Tahoma"/>
                <a:cs typeface="Tahoma"/>
              </a:rPr>
              <a:t>s</a:t>
            </a:r>
            <a:r>
              <a:rPr sz="1300" b="1" spc="-80" dirty="0">
                <a:latin typeface="Tahoma"/>
                <a:cs typeface="Tahoma"/>
              </a:rPr>
              <a:t>s</a:t>
            </a:r>
            <a:r>
              <a:rPr sz="1300" b="1" spc="-63" dirty="0">
                <a:latin typeface="Tahoma"/>
                <a:cs typeface="Tahoma"/>
              </a:rPr>
              <a:t>a</a:t>
            </a:r>
            <a:r>
              <a:rPr sz="1300" b="1" spc="-103" dirty="0">
                <a:latin typeface="Tahoma"/>
                <a:cs typeface="Tahoma"/>
              </a:rPr>
              <a:t>g</a:t>
            </a:r>
            <a:r>
              <a:rPr sz="1300" b="1" spc="-23" dirty="0">
                <a:latin typeface="Tahoma"/>
                <a:cs typeface="Tahoma"/>
              </a:rPr>
              <a:t>e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b="1" spc="-17" dirty="0">
                <a:latin typeface="Tahoma"/>
                <a:cs typeface="Tahoma"/>
              </a:rPr>
              <a:t>ou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b="1" spc="-80" dirty="0">
                <a:latin typeface="Tahoma"/>
                <a:cs typeface="Tahoma"/>
              </a:rPr>
              <a:t>s</a:t>
            </a:r>
            <a:r>
              <a:rPr sz="1300" b="1" spc="-17" dirty="0">
                <a:latin typeface="Tahoma"/>
                <a:cs typeface="Tahoma"/>
              </a:rPr>
              <a:t>o</a:t>
            </a:r>
            <a:r>
              <a:rPr sz="1300" b="1" spc="-23" dirty="0">
                <a:latin typeface="Tahoma"/>
                <a:cs typeface="Tahoma"/>
              </a:rPr>
              <a:t>u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b="1" spc="-68" dirty="0">
                <a:latin typeface="Tahoma"/>
                <a:cs typeface="Tahoma"/>
              </a:rPr>
              <a:t>s</a:t>
            </a:r>
            <a:r>
              <a:rPr sz="1300" b="1" spc="-6" dirty="0">
                <a:latin typeface="Tahoma"/>
                <a:cs typeface="Tahoma"/>
              </a:rPr>
              <a:t>ta</a:t>
            </a:r>
            <a:r>
              <a:rPr sz="1300" b="1" spc="-11" dirty="0">
                <a:latin typeface="Tahoma"/>
                <a:cs typeface="Tahoma"/>
              </a:rPr>
              <a:t>t</a:t>
            </a:r>
            <a:r>
              <a:rPr sz="1300" b="1" spc="-46" dirty="0">
                <a:latin typeface="Tahoma"/>
                <a:cs typeface="Tahoma"/>
              </a:rPr>
              <a:t>u</a:t>
            </a:r>
            <a:r>
              <a:rPr sz="1300" b="1" spc="11" dirty="0">
                <a:latin typeface="Tahoma"/>
                <a:cs typeface="Tahoma"/>
              </a:rPr>
              <a:t>t  </a:t>
            </a:r>
            <a:r>
              <a:rPr sz="1300" b="1" spc="-80" dirty="0">
                <a:latin typeface="Tahoma"/>
                <a:cs typeface="Tahoma"/>
              </a:rPr>
              <a:t>s</a:t>
            </a:r>
            <a:r>
              <a:rPr sz="1300" b="1" spc="-11" dirty="0">
                <a:latin typeface="Tahoma"/>
                <a:cs typeface="Tahoma"/>
              </a:rPr>
              <a:t>c</a:t>
            </a:r>
            <a:r>
              <a:rPr sz="1300" b="1" spc="23" dirty="0">
                <a:latin typeface="Tahoma"/>
                <a:cs typeface="Tahoma"/>
              </a:rPr>
              <a:t>o</a:t>
            </a:r>
            <a:r>
              <a:rPr sz="1300" b="1" spc="-29" dirty="0">
                <a:latin typeface="Tahoma"/>
                <a:cs typeface="Tahoma"/>
              </a:rPr>
              <a:t>l</a:t>
            </a:r>
            <a:r>
              <a:rPr sz="1300" b="1" spc="-46" dirty="0">
                <a:latin typeface="Tahoma"/>
                <a:cs typeface="Tahoma"/>
              </a:rPr>
              <a:t>a</a:t>
            </a:r>
            <a:r>
              <a:rPr sz="1300" b="1" spc="-29" dirty="0">
                <a:latin typeface="Tahoma"/>
                <a:cs typeface="Tahoma"/>
              </a:rPr>
              <a:t>i</a:t>
            </a:r>
            <a:r>
              <a:rPr sz="1300" b="1" spc="-63" dirty="0">
                <a:latin typeface="Tahoma"/>
                <a:cs typeface="Tahoma"/>
              </a:rPr>
              <a:t>r</a:t>
            </a:r>
            <a:r>
              <a:rPr sz="1300" b="1" spc="-29" dirty="0">
                <a:latin typeface="Tahoma"/>
                <a:cs typeface="Tahoma"/>
              </a:rPr>
              <a:t>e</a:t>
            </a:r>
            <a:r>
              <a:rPr sz="1300" b="1" spc="-51" dirty="0">
                <a:latin typeface="Tahoma"/>
                <a:cs typeface="Tahoma"/>
              </a:rPr>
              <a:t>.</a:t>
            </a:r>
            <a:r>
              <a:rPr sz="1300" b="1" spc="-29" dirty="0">
                <a:latin typeface="Tahoma"/>
                <a:cs typeface="Tahoma"/>
              </a:rPr>
              <a:t> M</a:t>
            </a:r>
            <a:r>
              <a:rPr sz="1300" b="1" spc="-74" dirty="0">
                <a:latin typeface="Tahoma"/>
                <a:cs typeface="Tahoma"/>
              </a:rPr>
              <a:t>a</a:t>
            </a:r>
            <a:r>
              <a:rPr sz="1300" b="1" spc="-57" dirty="0">
                <a:latin typeface="Tahoma"/>
                <a:cs typeface="Tahoma"/>
              </a:rPr>
              <a:t>i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29" dirty="0">
                <a:latin typeface="Tahoma"/>
                <a:cs typeface="Tahoma"/>
              </a:rPr>
              <a:t>c</a:t>
            </a:r>
            <a:r>
              <a:rPr sz="1300" b="1" spc="-51" dirty="0">
                <a:latin typeface="Tahoma"/>
                <a:cs typeface="Tahoma"/>
              </a:rPr>
              <a:t>ommen</a:t>
            </a:r>
            <a:r>
              <a:rPr sz="1300" b="1" spc="-11" dirty="0">
                <a:latin typeface="Tahoma"/>
                <a:cs typeface="Tahoma"/>
              </a:rPr>
              <a:t>t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34" dirty="0">
                <a:latin typeface="Tahoma"/>
                <a:cs typeface="Tahoma"/>
              </a:rPr>
              <a:t>cho</a:t>
            </a:r>
            <a:r>
              <a:rPr sz="1300" b="1" spc="-40" dirty="0">
                <a:latin typeface="Tahoma"/>
                <a:cs typeface="Tahoma"/>
              </a:rPr>
              <a:t>i</a:t>
            </a:r>
            <a:r>
              <a:rPr sz="1300" b="1" spc="-68" dirty="0">
                <a:latin typeface="Tahoma"/>
                <a:cs typeface="Tahoma"/>
              </a:rPr>
              <a:t>sir  </a:t>
            </a:r>
            <a:r>
              <a:rPr sz="1300" b="1" spc="-46" dirty="0">
                <a:latin typeface="Tahoma"/>
                <a:cs typeface="Tahoma"/>
              </a:rPr>
              <a:t>ent</a:t>
            </a:r>
            <a:r>
              <a:rPr sz="1300" b="1" spc="-68" dirty="0">
                <a:latin typeface="Tahoma"/>
                <a:cs typeface="Tahoma"/>
              </a:rPr>
              <a:t>r</a:t>
            </a:r>
            <a:r>
              <a:rPr sz="1300" b="1" spc="-23" dirty="0">
                <a:latin typeface="Tahoma"/>
                <a:cs typeface="Tahoma"/>
              </a:rPr>
              <a:t>e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46" dirty="0">
                <a:latin typeface="Tahoma"/>
                <a:cs typeface="Tahoma"/>
              </a:rPr>
              <a:t>l</a:t>
            </a:r>
            <a:r>
              <a:rPr sz="1300" b="1" spc="-68" dirty="0">
                <a:latin typeface="Tahoma"/>
                <a:cs typeface="Tahoma"/>
              </a:rPr>
              <a:t>e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23" dirty="0">
                <a:latin typeface="Tahoma"/>
                <a:cs typeface="Tahoma"/>
              </a:rPr>
              <a:t>d</a:t>
            </a:r>
            <a:r>
              <a:rPr sz="1300" b="1" spc="-29" dirty="0">
                <a:latin typeface="Tahoma"/>
                <a:cs typeface="Tahoma"/>
              </a:rPr>
              <a:t>e</a:t>
            </a:r>
            <a:r>
              <a:rPr sz="1300" b="1" spc="-97" dirty="0">
                <a:latin typeface="Tahoma"/>
                <a:cs typeface="Tahoma"/>
              </a:rPr>
              <a:t>u</a:t>
            </a:r>
            <a:r>
              <a:rPr sz="1300" b="1" spc="-57" dirty="0">
                <a:latin typeface="Tahoma"/>
                <a:cs typeface="Tahoma"/>
              </a:rPr>
              <a:t>x</a:t>
            </a:r>
            <a:r>
              <a:rPr sz="1300" b="1" spc="-251" dirty="0">
                <a:latin typeface="Tahoma"/>
                <a:cs typeface="Tahoma"/>
              </a:rPr>
              <a:t> </a:t>
            </a:r>
            <a:r>
              <a:rPr sz="1300" b="1" spc="-63" dirty="0">
                <a:latin typeface="Tahoma"/>
                <a:cs typeface="Tahoma"/>
              </a:rPr>
              <a:t>?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4687" y="2120478"/>
            <a:ext cx="2507239" cy="1294640"/>
          </a:xfrm>
          <a:prstGeom prst="rect">
            <a:avLst/>
          </a:prstGeom>
        </p:spPr>
        <p:txBody>
          <a:bodyPr vert="horz" wrap="square" lIns="0" tIns="28946" rIns="0" bIns="0" rtlCol="0">
            <a:spAutoFit/>
          </a:bodyPr>
          <a:lstStyle/>
          <a:p>
            <a:pPr marL="14472">
              <a:spcBef>
                <a:spcPts val="228"/>
              </a:spcBef>
            </a:pPr>
            <a:r>
              <a:rPr sz="1100" b="1" spc="34" dirty="0">
                <a:latin typeface="Tahoma"/>
                <a:cs typeface="Tahoma"/>
              </a:rPr>
              <a:t>EN</a:t>
            </a:r>
            <a:r>
              <a:rPr sz="1100" b="1" spc="-57" dirty="0">
                <a:latin typeface="Tahoma"/>
                <a:cs typeface="Tahoma"/>
              </a:rPr>
              <a:t> </a:t>
            </a:r>
            <a:r>
              <a:rPr sz="1100" b="1" spc="-11" dirty="0">
                <a:latin typeface="Tahoma"/>
                <a:cs typeface="Tahoma"/>
              </a:rPr>
              <a:t>APPRENTISSAGE,</a:t>
            </a:r>
            <a:endParaRPr sz="1100">
              <a:latin typeface="Tahoma"/>
              <a:cs typeface="Tahoma"/>
            </a:endParaRPr>
          </a:p>
          <a:p>
            <a:pPr marL="14472" marR="5791">
              <a:lnSpc>
                <a:spcPct val="108300"/>
              </a:lnSpc>
            </a:pPr>
            <a:r>
              <a:rPr sz="1100" spc="11" dirty="0">
                <a:latin typeface="Verdana"/>
                <a:cs typeface="Verdana"/>
              </a:rPr>
              <a:t>on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29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s</a:t>
            </a:r>
            <a:r>
              <a:rPr sz="1100" spc="-29" dirty="0">
                <a:latin typeface="Verdana"/>
                <a:cs typeface="Verdana"/>
              </a:rPr>
              <a:t>alarié</a:t>
            </a:r>
            <a:r>
              <a:rPr sz="1100" spc="-261" dirty="0">
                <a:latin typeface="Verdana"/>
                <a:cs typeface="Verdana"/>
              </a:rPr>
              <a:t> </a:t>
            </a:r>
            <a:r>
              <a:rPr sz="1100" spc="-211" dirty="0">
                <a:latin typeface="Verdana"/>
                <a:cs typeface="Verdana"/>
              </a:rPr>
              <a:t>: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29" dirty="0">
                <a:latin typeface="Verdana"/>
                <a:cs typeface="Verdana"/>
              </a:rPr>
              <a:t>p</a:t>
            </a:r>
            <a:r>
              <a:rPr sz="1100" spc="-51" dirty="0">
                <a:latin typeface="Verdana"/>
                <a:cs typeface="Verdana"/>
              </a:rPr>
              <a:t>a</a:t>
            </a:r>
            <a:r>
              <a:rPr sz="1100" spc="-68" dirty="0">
                <a:latin typeface="Verdana"/>
                <a:cs typeface="Verdana"/>
              </a:rPr>
              <a:t>y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dirty="0">
                <a:latin typeface="Verdana"/>
                <a:cs typeface="Verdana"/>
              </a:rPr>
              <a:t>ont</a:t>
            </a:r>
            <a:r>
              <a:rPr sz="1100" spc="-29" dirty="0">
                <a:latin typeface="Verdana"/>
                <a:cs typeface="Verdana"/>
              </a:rPr>
              <a:t>r</a:t>
            </a:r>
            <a:r>
              <a:rPr sz="1100" spc="-11" dirty="0">
                <a:latin typeface="Verdana"/>
                <a:cs typeface="Verdana"/>
              </a:rPr>
              <a:t>at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  </a:t>
            </a:r>
            <a:r>
              <a:rPr sz="1100" spc="-6" dirty="0">
                <a:latin typeface="Verdana"/>
                <a:cs typeface="Verdana"/>
              </a:rPr>
              <a:t>t</a:t>
            </a:r>
            <a:r>
              <a:rPr sz="1100" spc="-34" dirty="0">
                <a:latin typeface="Verdana"/>
                <a:cs typeface="Verdana"/>
              </a:rPr>
              <a:t>r</a:t>
            </a:r>
            <a:r>
              <a:rPr sz="1100" spc="-51" dirty="0">
                <a:latin typeface="Verdana"/>
                <a:cs typeface="Verdana"/>
              </a:rPr>
              <a:t>a</a:t>
            </a:r>
            <a:r>
              <a:rPr sz="1100" spc="-80" dirty="0">
                <a:latin typeface="Verdana"/>
                <a:cs typeface="Verdana"/>
              </a:rPr>
              <a:t>v</a:t>
            </a:r>
            <a:r>
              <a:rPr sz="1100" spc="-46" dirty="0">
                <a:latin typeface="Verdana"/>
                <a:cs typeface="Verdana"/>
              </a:rPr>
              <a:t>ail,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-6" dirty="0">
                <a:latin typeface="Verdana"/>
                <a:cs typeface="Verdana"/>
              </a:rPr>
              <a:t>oll</a:t>
            </a:r>
            <a:r>
              <a:rPr sz="1100" spc="-11" dirty="0">
                <a:latin typeface="Verdana"/>
                <a:cs typeface="Verdana"/>
              </a:rPr>
              <a:t>è</a:t>
            </a:r>
            <a:r>
              <a:rPr sz="1100" spc="-46" dirty="0">
                <a:latin typeface="Verdana"/>
                <a:cs typeface="Verdana"/>
              </a:rPr>
              <a:t>gu</a:t>
            </a:r>
            <a:r>
              <a:rPr sz="1100" spc="-51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s,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17" dirty="0">
                <a:latin typeface="Verdana"/>
                <a:cs typeface="Verdana"/>
              </a:rPr>
              <a:t>t</a:t>
            </a:r>
            <a:r>
              <a:rPr sz="1100" spc="34" dirty="0">
                <a:latin typeface="Verdana"/>
                <a:cs typeface="Verdana"/>
              </a:rPr>
              <a:t>c</a:t>
            </a:r>
            <a:r>
              <a:rPr sz="1100" spc="-108" dirty="0">
                <a:latin typeface="Verdana"/>
                <a:cs typeface="Verdana"/>
              </a:rPr>
              <a:t>.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6" dirty="0">
                <a:latin typeface="Verdana"/>
                <a:cs typeface="Verdana"/>
              </a:rPr>
              <a:t>C</a:t>
            </a:r>
            <a:r>
              <a:rPr sz="1100" spc="-46" dirty="0">
                <a:latin typeface="Verdana"/>
                <a:cs typeface="Verdana"/>
              </a:rPr>
              <a:t>’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29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un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0" dirty="0">
                <a:latin typeface="Verdana"/>
                <a:cs typeface="Verdana"/>
              </a:rPr>
              <a:t>b</a:t>
            </a:r>
            <a:r>
              <a:rPr sz="1100" spc="6" dirty="0">
                <a:latin typeface="Verdana"/>
                <a:cs typeface="Verdana"/>
              </a:rPr>
              <a:t>on  </a:t>
            </a:r>
            <a:r>
              <a:rPr sz="1100" dirty="0">
                <a:latin typeface="Verdana"/>
                <a:cs typeface="Verdana"/>
              </a:rPr>
              <a:t>m</a:t>
            </a:r>
            <a:r>
              <a:rPr sz="1100" spc="-17" dirty="0">
                <a:latin typeface="Verdana"/>
                <a:cs typeface="Verdana"/>
              </a:rPr>
              <a:t>o</a:t>
            </a:r>
            <a:r>
              <a:rPr sz="1100" spc="-68" dirty="0">
                <a:latin typeface="Verdana"/>
                <a:cs typeface="Verdana"/>
              </a:rPr>
              <a:t>y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d</a:t>
            </a:r>
            <a:r>
              <a:rPr sz="1100" spc="6" dirty="0">
                <a:latin typeface="Verdana"/>
                <a:cs typeface="Verdana"/>
              </a:rPr>
              <a:t>é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dirty="0">
                <a:latin typeface="Verdana"/>
                <a:cs typeface="Verdana"/>
              </a:rPr>
              <a:t>ou</a:t>
            </a:r>
            <a:r>
              <a:rPr sz="1100" spc="-40" dirty="0">
                <a:latin typeface="Verdana"/>
                <a:cs typeface="Verdana"/>
              </a:rPr>
              <a:t>vrir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le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monde</a:t>
            </a:r>
            <a:endParaRPr sz="1100">
              <a:latin typeface="Verdana"/>
              <a:cs typeface="Verdana"/>
            </a:endParaRPr>
          </a:p>
          <a:p>
            <a:pPr marL="14472" marR="62233">
              <a:lnSpc>
                <a:spcPct val="108300"/>
              </a:lnSpc>
            </a:pPr>
            <a:r>
              <a:rPr sz="1100" dirty="0">
                <a:latin typeface="Verdana"/>
                <a:cs typeface="Verdana"/>
              </a:rPr>
              <a:t>du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t</a:t>
            </a:r>
            <a:r>
              <a:rPr sz="1100" spc="-34" dirty="0">
                <a:latin typeface="Verdana"/>
                <a:cs typeface="Verdana"/>
              </a:rPr>
              <a:t>r</a:t>
            </a:r>
            <a:r>
              <a:rPr sz="1100" spc="-51" dirty="0">
                <a:latin typeface="Verdana"/>
                <a:cs typeface="Verdana"/>
              </a:rPr>
              <a:t>a</a:t>
            </a:r>
            <a:r>
              <a:rPr sz="1100" spc="-80" dirty="0">
                <a:latin typeface="Verdana"/>
                <a:cs typeface="Verdana"/>
              </a:rPr>
              <a:t>v</a:t>
            </a:r>
            <a:r>
              <a:rPr sz="1100" spc="-23" dirty="0">
                <a:latin typeface="Verdana"/>
                <a:cs typeface="Verdana"/>
              </a:rPr>
              <a:t>ail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29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08" dirty="0">
                <a:latin typeface="Verdana"/>
                <a:cs typeface="Verdana"/>
              </a:rPr>
              <a:t>g</a:t>
            </a:r>
            <a:r>
              <a:rPr sz="1100" spc="-40" dirty="0">
                <a:latin typeface="Verdana"/>
                <a:cs typeface="Verdana"/>
              </a:rPr>
              <a:t>agner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spc="11" dirty="0">
                <a:latin typeface="Verdana"/>
                <a:cs typeface="Verdana"/>
              </a:rPr>
              <a:t>on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</a:t>
            </a:r>
            <a:r>
              <a:rPr sz="1100" spc="-40" dirty="0">
                <a:latin typeface="Verdana"/>
                <a:cs typeface="Verdana"/>
              </a:rPr>
              <a:t>r</a:t>
            </a:r>
            <a:r>
              <a:rPr sz="1100" spc="11" dirty="0">
                <a:latin typeface="Verdana"/>
                <a:cs typeface="Verdana"/>
              </a:rPr>
              <a:t>op</a:t>
            </a:r>
            <a:r>
              <a:rPr sz="1100" spc="-23" dirty="0">
                <a:latin typeface="Verdana"/>
                <a:cs typeface="Verdana"/>
              </a:rPr>
              <a:t>r</a:t>
            </a:r>
            <a:r>
              <a:rPr sz="1100" spc="-17" dirty="0">
                <a:latin typeface="Verdana"/>
                <a:cs typeface="Verdana"/>
              </a:rPr>
              <a:t>e  </a:t>
            </a:r>
            <a:r>
              <a:rPr sz="1100" spc="-46" dirty="0">
                <a:latin typeface="Verdana"/>
                <a:cs typeface="Verdana"/>
              </a:rPr>
              <a:t>ar</a:t>
            </a:r>
            <a:r>
              <a:rPr sz="1100" spc="-108" dirty="0">
                <a:latin typeface="Verdana"/>
                <a:cs typeface="Verdana"/>
              </a:rPr>
              <a:t>g</a:t>
            </a:r>
            <a:r>
              <a:rPr sz="1100" spc="-6" dirty="0">
                <a:latin typeface="Verdana"/>
                <a:cs typeface="Verdana"/>
              </a:rPr>
              <a:t>en</a:t>
            </a:r>
            <a:r>
              <a:rPr sz="1100" spc="11" dirty="0">
                <a:latin typeface="Verdana"/>
                <a:cs typeface="Verdana"/>
              </a:rPr>
              <a:t>t</a:t>
            </a:r>
            <a:r>
              <a:rPr sz="1100" spc="-108" dirty="0">
                <a:latin typeface="Verdana"/>
                <a:cs typeface="Verdana"/>
              </a:rPr>
              <a:t>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ma</a:t>
            </a:r>
            <a:r>
              <a:rPr sz="1100" spc="-23" dirty="0">
                <a:latin typeface="Verdana"/>
                <a:cs typeface="Verdana"/>
              </a:rPr>
              <a:t>i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il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f</a:t>
            </a:r>
            <a:r>
              <a:rPr sz="1100" spc="-40" dirty="0">
                <a:latin typeface="Verdana"/>
                <a:cs typeface="Verdana"/>
              </a:rPr>
              <a:t>au</a:t>
            </a:r>
            <a:r>
              <a:rPr sz="1100" spc="29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80" dirty="0">
                <a:latin typeface="Verdana"/>
                <a:cs typeface="Verdana"/>
              </a:rPr>
              <a:t>s</a:t>
            </a:r>
            <a:r>
              <a:rPr sz="1100" spc="-46" dirty="0">
                <a:latin typeface="Verdana"/>
                <a:cs typeface="Verdana"/>
              </a:rPr>
              <a:t>’</a:t>
            </a:r>
            <a:r>
              <a:rPr sz="1100" spc="-6" dirty="0">
                <a:latin typeface="Verdana"/>
                <a:cs typeface="Verdana"/>
              </a:rPr>
              <a:t>ada</a:t>
            </a:r>
            <a:r>
              <a:rPr sz="1100" spc="-17" dirty="0">
                <a:latin typeface="Verdana"/>
                <a:cs typeface="Verdana"/>
              </a:rPr>
              <a:t>p</a:t>
            </a:r>
            <a:r>
              <a:rPr sz="1100" spc="17" dirty="0">
                <a:latin typeface="Verdana"/>
                <a:cs typeface="Verdana"/>
              </a:rPr>
              <a:t>t</a:t>
            </a:r>
            <a:r>
              <a:rPr sz="1100" spc="-29" dirty="0">
                <a:latin typeface="Verdana"/>
                <a:cs typeface="Verdana"/>
              </a:rPr>
              <a:t>er</a:t>
            </a:r>
            <a:endParaRPr sz="1100">
              <a:latin typeface="Verdana"/>
              <a:cs typeface="Verdana"/>
            </a:endParaRPr>
          </a:p>
          <a:p>
            <a:pPr marL="14472">
              <a:spcBef>
                <a:spcPts val="114"/>
              </a:spcBef>
            </a:pPr>
            <a:r>
              <a:rPr sz="1100" spc="-51" dirty="0">
                <a:latin typeface="Verdana"/>
                <a:cs typeface="Verdana"/>
              </a:rPr>
              <a:t>à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un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r</a:t>
            </a:r>
            <a:r>
              <a:rPr sz="1100" spc="-40" dirty="0">
                <a:latin typeface="Verdana"/>
                <a:cs typeface="Verdana"/>
              </a:rPr>
              <a:t>y</a:t>
            </a:r>
            <a:r>
              <a:rPr sz="1100" spc="-11" dirty="0">
                <a:latin typeface="Verdana"/>
                <a:cs typeface="Verdana"/>
              </a:rPr>
              <a:t>thme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ou</a:t>
            </a:r>
            <a:r>
              <a:rPr sz="1100" spc="17" dirty="0">
                <a:latin typeface="Verdana"/>
                <a:cs typeface="Verdana"/>
              </a:rPr>
              <a:t>t</a:t>
            </a:r>
            <a:r>
              <a:rPr sz="1100" spc="-23" dirty="0">
                <a:latin typeface="Verdana"/>
                <a:cs typeface="Verdana"/>
              </a:rPr>
              <a:t>en</a:t>
            </a:r>
            <a:r>
              <a:rPr sz="1100" spc="-68" dirty="0">
                <a:latin typeface="Verdana"/>
                <a:cs typeface="Verdana"/>
              </a:rPr>
              <a:t>u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09443" y="2120477"/>
            <a:ext cx="2714878" cy="1295345"/>
          </a:xfrm>
          <a:prstGeom prst="rect">
            <a:avLst/>
          </a:prstGeom>
        </p:spPr>
        <p:txBody>
          <a:bodyPr vert="horz" wrap="square" lIns="0" tIns="28946" rIns="0" bIns="0" rtlCol="0">
            <a:spAutoFit/>
          </a:bodyPr>
          <a:lstStyle/>
          <a:p>
            <a:pPr marL="14472">
              <a:spcBef>
                <a:spcPts val="228"/>
              </a:spcBef>
            </a:pPr>
            <a:r>
              <a:rPr sz="1100" b="1" spc="-11" dirty="0">
                <a:latin typeface="Tahoma"/>
                <a:cs typeface="Tahoma"/>
              </a:rPr>
              <a:t>SOUS</a:t>
            </a:r>
            <a:r>
              <a:rPr sz="1100" b="1" spc="-51" dirty="0">
                <a:latin typeface="Tahoma"/>
                <a:cs typeface="Tahoma"/>
              </a:rPr>
              <a:t> </a:t>
            </a:r>
            <a:r>
              <a:rPr sz="1100" b="1" spc="-6" dirty="0">
                <a:latin typeface="Tahoma"/>
                <a:cs typeface="Tahoma"/>
              </a:rPr>
              <a:t>STATUT</a:t>
            </a:r>
            <a:r>
              <a:rPr sz="1100" b="1" spc="-51" dirty="0">
                <a:latin typeface="Tahoma"/>
                <a:cs typeface="Tahoma"/>
              </a:rPr>
              <a:t> </a:t>
            </a:r>
            <a:r>
              <a:rPr sz="1100" b="1" spc="-6" dirty="0">
                <a:latin typeface="Tahoma"/>
                <a:cs typeface="Tahoma"/>
              </a:rPr>
              <a:t>SCOLAIRE,</a:t>
            </a:r>
            <a:endParaRPr sz="1100">
              <a:latin typeface="Tahoma"/>
              <a:cs typeface="Tahoma"/>
            </a:endParaRPr>
          </a:p>
          <a:p>
            <a:pPr marL="14472" marR="502931">
              <a:lnSpc>
                <a:spcPct val="108300"/>
              </a:lnSpc>
            </a:pPr>
            <a:r>
              <a:rPr sz="1100" spc="11" dirty="0">
                <a:latin typeface="Verdana"/>
                <a:cs typeface="Verdana"/>
              </a:rPr>
              <a:t>on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29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pl</a:t>
            </a:r>
            <a:r>
              <a:rPr sz="1100" spc="-11" dirty="0">
                <a:latin typeface="Verdana"/>
                <a:cs typeface="Verdana"/>
              </a:rPr>
              <a:t>u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ou</a:t>
            </a:r>
            <a:r>
              <a:rPr sz="1100" spc="-80" dirty="0">
                <a:latin typeface="Verdana"/>
                <a:cs typeface="Verdana"/>
              </a:rPr>
              <a:t>v</a:t>
            </a:r>
            <a:r>
              <a:rPr sz="1100" spc="-6" dirty="0">
                <a:latin typeface="Verdana"/>
                <a:cs typeface="Verdana"/>
              </a:rPr>
              <a:t>ent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</a:t>
            </a:r>
            <a:r>
              <a:rPr sz="1100" spc="-40" dirty="0">
                <a:latin typeface="Verdana"/>
                <a:cs typeface="Verdana"/>
              </a:rPr>
              <a:t>r</a:t>
            </a:r>
            <a:r>
              <a:rPr sz="1100" spc="-23" dirty="0">
                <a:latin typeface="Verdana"/>
                <a:cs typeface="Verdana"/>
              </a:rPr>
              <a:t>é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spc="-6" dirty="0">
                <a:latin typeface="Verdana"/>
                <a:cs typeface="Verdana"/>
              </a:rPr>
              <a:t>ent 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é</a:t>
            </a:r>
            <a:r>
              <a:rPr sz="1100" dirty="0">
                <a:latin typeface="Verdana"/>
                <a:cs typeface="Verdana"/>
              </a:rPr>
              <a:t>tabl</a:t>
            </a:r>
            <a:r>
              <a:rPr sz="1100" spc="-6" dirty="0">
                <a:latin typeface="Verdana"/>
                <a:cs typeface="Verdana"/>
              </a:rPr>
              <a:t>i</a:t>
            </a:r>
            <a:r>
              <a:rPr sz="1100" spc="-97" dirty="0">
                <a:latin typeface="Verdana"/>
                <a:cs typeface="Verdana"/>
              </a:rPr>
              <a:t>s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spc="-11" dirty="0">
                <a:latin typeface="Verdana"/>
                <a:cs typeface="Verdana"/>
              </a:rPr>
              <a:t>ement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-17" dirty="0">
                <a:latin typeface="Verdana"/>
                <a:cs typeface="Verdana"/>
              </a:rPr>
              <a:t>olai</a:t>
            </a:r>
            <a:r>
              <a:rPr sz="1100" spc="-51" dirty="0">
                <a:latin typeface="Verdana"/>
                <a:cs typeface="Verdana"/>
              </a:rPr>
              <a:t>r</a:t>
            </a:r>
            <a:r>
              <a:rPr sz="1100" spc="-17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51" dirty="0">
                <a:latin typeface="Verdana"/>
                <a:cs typeface="Verdana"/>
              </a:rPr>
              <a:t>a</a:t>
            </a:r>
            <a:r>
              <a:rPr sz="1100" spc="-80" dirty="0">
                <a:latin typeface="Verdana"/>
                <a:cs typeface="Verdana"/>
              </a:rPr>
              <a:t>v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40" dirty="0">
                <a:latin typeface="Verdana"/>
                <a:cs typeface="Verdana"/>
              </a:rPr>
              <a:t>c</a:t>
            </a:r>
            <a:endParaRPr sz="1100">
              <a:latin typeface="Verdana"/>
              <a:cs typeface="Verdana"/>
            </a:endParaRPr>
          </a:p>
          <a:p>
            <a:pPr marL="14472" marR="5791">
              <a:lnSpc>
                <a:spcPct val="108300"/>
              </a:lnSpc>
            </a:pPr>
            <a:r>
              <a:rPr sz="1100" spc="11" dirty="0">
                <a:latin typeface="Verdana"/>
                <a:cs typeface="Verdana"/>
              </a:rPr>
              <a:t>d</a:t>
            </a:r>
            <a:r>
              <a:rPr sz="1100" spc="6" dirty="0">
                <a:latin typeface="Verdana"/>
                <a:cs typeface="Verdana"/>
              </a:rPr>
              <a:t>e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6" dirty="0">
                <a:latin typeface="Verdana"/>
                <a:cs typeface="Verdana"/>
              </a:rPr>
              <a:t>p</a:t>
            </a:r>
            <a:r>
              <a:rPr sz="1100" spc="-11" dirty="0">
                <a:latin typeface="Verdana"/>
                <a:cs typeface="Verdana"/>
              </a:rPr>
              <a:t>ério</a:t>
            </a:r>
            <a:r>
              <a:rPr sz="1100" spc="11" dirty="0">
                <a:latin typeface="Verdana"/>
                <a:cs typeface="Verdana"/>
              </a:rPr>
              <a:t>d</a:t>
            </a:r>
            <a:r>
              <a:rPr sz="1100" spc="6" dirty="0">
                <a:latin typeface="Verdana"/>
                <a:cs typeface="Verdana"/>
              </a:rPr>
              <a:t>e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29" dirty="0">
                <a:latin typeface="Verdana"/>
                <a:cs typeface="Verdana"/>
              </a:rPr>
              <a:t>ta</a:t>
            </a:r>
            <a:r>
              <a:rPr sz="1100" spc="-68" dirty="0">
                <a:latin typeface="Verdana"/>
                <a:cs typeface="Verdana"/>
              </a:rPr>
              <a:t>g</a:t>
            </a:r>
            <a:r>
              <a:rPr sz="1100" spc="-17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ent</a:t>
            </a:r>
            <a:r>
              <a:rPr sz="1100" spc="-51" dirty="0">
                <a:latin typeface="Verdana"/>
                <a:cs typeface="Verdana"/>
              </a:rPr>
              <a:t>r</a:t>
            </a:r>
            <a:r>
              <a:rPr sz="1100" spc="-6" dirty="0">
                <a:latin typeface="Verdana"/>
                <a:cs typeface="Verdana"/>
              </a:rPr>
              <a:t>epr</a:t>
            </a:r>
            <a:r>
              <a:rPr sz="1100" spc="-11" dirty="0">
                <a:latin typeface="Verdana"/>
                <a:cs typeface="Verdana"/>
              </a:rPr>
              <a:t>i</a:t>
            </a:r>
            <a:r>
              <a:rPr sz="1100" spc="-103" dirty="0">
                <a:latin typeface="Verdana"/>
                <a:cs typeface="Verdana"/>
              </a:rPr>
              <a:t>s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108" dirty="0">
                <a:latin typeface="Verdana"/>
                <a:cs typeface="Verdana"/>
              </a:rPr>
              <a:t>.  </a:t>
            </a:r>
            <a:r>
              <a:rPr sz="1100" spc="17" dirty="0">
                <a:latin typeface="Verdana"/>
                <a:cs typeface="Verdana"/>
              </a:rPr>
              <a:t>On </a:t>
            </a:r>
            <a:r>
              <a:rPr sz="1100" spc="-46" dirty="0">
                <a:latin typeface="Verdana"/>
                <a:cs typeface="Verdana"/>
              </a:rPr>
              <a:t>a </a:t>
            </a:r>
            <a:r>
              <a:rPr sz="1100" dirty="0">
                <a:latin typeface="Verdana"/>
                <a:cs typeface="Verdana"/>
              </a:rPr>
              <a:t>droit </a:t>
            </a:r>
            <a:r>
              <a:rPr sz="1100" spc="-51" dirty="0">
                <a:latin typeface="Verdana"/>
                <a:cs typeface="Verdana"/>
              </a:rPr>
              <a:t>à </a:t>
            </a:r>
            <a:r>
              <a:rPr sz="1100" spc="-17" dirty="0">
                <a:latin typeface="Verdana"/>
                <a:cs typeface="Verdana"/>
              </a:rPr>
              <a:t>toutes </a:t>
            </a:r>
            <a:r>
              <a:rPr sz="1100" spc="-46" dirty="0">
                <a:latin typeface="Verdana"/>
                <a:cs typeface="Verdana"/>
              </a:rPr>
              <a:t>les </a:t>
            </a:r>
            <a:r>
              <a:rPr sz="1100" spc="-34" dirty="0">
                <a:latin typeface="Verdana"/>
                <a:cs typeface="Verdana"/>
              </a:rPr>
              <a:t>vacances </a:t>
            </a:r>
            <a:r>
              <a:rPr sz="1100" spc="-29" dirty="0">
                <a:latin typeface="Verdana"/>
                <a:cs typeface="Verdana"/>
              </a:rPr>
              <a:t> </a:t>
            </a:r>
            <a:r>
              <a:rPr sz="1100" spc="-46" dirty="0">
                <a:latin typeface="Verdana"/>
                <a:cs typeface="Verdana"/>
              </a:rPr>
              <a:t>scolaires, </a:t>
            </a:r>
            <a:r>
              <a:rPr sz="1100" dirty="0">
                <a:latin typeface="Verdana"/>
                <a:cs typeface="Verdana"/>
              </a:rPr>
              <a:t>ce </a:t>
            </a:r>
            <a:r>
              <a:rPr sz="1100" spc="-6" dirty="0">
                <a:latin typeface="Verdana"/>
                <a:cs typeface="Verdana"/>
              </a:rPr>
              <a:t>qui </a:t>
            </a:r>
            <a:r>
              <a:rPr sz="1100" spc="-51" dirty="0">
                <a:latin typeface="Verdana"/>
                <a:cs typeface="Verdana"/>
              </a:rPr>
              <a:t>laisse </a:t>
            </a:r>
            <a:r>
              <a:rPr sz="1100" spc="-29" dirty="0">
                <a:latin typeface="Verdana"/>
                <a:cs typeface="Verdana"/>
              </a:rPr>
              <a:t>plus </a:t>
            </a:r>
            <a:r>
              <a:rPr sz="1100" spc="11" dirty="0">
                <a:latin typeface="Verdana"/>
                <a:cs typeface="Verdana"/>
              </a:rPr>
              <a:t>de </a:t>
            </a:r>
            <a:r>
              <a:rPr sz="1100" spc="-23" dirty="0">
                <a:latin typeface="Verdana"/>
                <a:cs typeface="Verdana"/>
              </a:rPr>
              <a:t>temps </a:t>
            </a:r>
            <a:r>
              <a:rPr sz="1100" spc="-17" dirty="0">
                <a:latin typeface="Verdana"/>
                <a:cs typeface="Verdana"/>
              </a:rPr>
              <a:t> </a:t>
            </a:r>
            <a:r>
              <a:rPr sz="1100" spc="46" dirty="0">
                <a:latin typeface="Verdana"/>
                <a:cs typeface="Verdana"/>
              </a:rPr>
              <a:t>p</a:t>
            </a:r>
            <a:r>
              <a:rPr sz="1100" spc="-11" dirty="0">
                <a:latin typeface="Verdana"/>
                <a:cs typeface="Verdana"/>
              </a:rPr>
              <a:t>our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é</a:t>
            </a:r>
            <a:r>
              <a:rPr sz="1100" spc="23" dirty="0">
                <a:latin typeface="Verdana"/>
                <a:cs typeface="Verdana"/>
              </a:rPr>
              <a:t>t</a:t>
            </a:r>
            <a:r>
              <a:rPr sz="1100" spc="-11" dirty="0">
                <a:latin typeface="Verdana"/>
                <a:cs typeface="Verdana"/>
              </a:rPr>
              <a:t>udier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29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</a:t>
            </a:r>
            <a:r>
              <a:rPr sz="1100" spc="-34" dirty="0">
                <a:latin typeface="Verdana"/>
                <a:cs typeface="Verdana"/>
              </a:rPr>
              <a:t>r</a:t>
            </a:r>
            <a:r>
              <a:rPr sz="1100" spc="11" dirty="0">
                <a:latin typeface="Verdana"/>
                <a:cs typeface="Verdana"/>
              </a:rPr>
              <a:t>é</a:t>
            </a:r>
            <a:r>
              <a:rPr sz="1100" dirty="0">
                <a:latin typeface="Verdana"/>
                <a:cs typeface="Verdana"/>
              </a:rPr>
              <a:t>p</a:t>
            </a:r>
            <a:r>
              <a:rPr sz="1100" spc="-46" dirty="0">
                <a:latin typeface="Verdana"/>
                <a:cs typeface="Verdana"/>
              </a:rPr>
              <a:t>a</a:t>
            </a:r>
            <a:r>
              <a:rPr sz="1100" spc="-68" dirty="0">
                <a:latin typeface="Verdana"/>
                <a:cs typeface="Verdana"/>
              </a:rPr>
              <a:t>r</a:t>
            </a:r>
            <a:r>
              <a:rPr sz="1100" spc="-29" dirty="0">
                <a:latin typeface="Verdana"/>
                <a:cs typeface="Verdana"/>
              </a:rPr>
              <a:t>er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x</a:t>
            </a:r>
            <a:r>
              <a:rPr sz="1100" spc="-46" dirty="0">
                <a:latin typeface="Verdana"/>
                <a:cs typeface="Verdana"/>
              </a:rPr>
              <a:t>amen</a:t>
            </a:r>
            <a:r>
              <a:rPr sz="1100" spc="-51" dirty="0">
                <a:latin typeface="Verdana"/>
                <a:cs typeface="Verdana"/>
              </a:rPr>
              <a:t>s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31417" y="3974837"/>
            <a:ext cx="4745289" cy="2483455"/>
          </a:xfrm>
          <a:prstGeom prst="rect">
            <a:avLst/>
          </a:prstGeom>
        </p:spPr>
        <p:txBody>
          <a:bodyPr vert="horz" wrap="square" lIns="0" tIns="130257" rIns="0" bIns="0" rtlCol="0">
            <a:spAutoFit/>
          </a:bodyPr>
          <a:lstStyle/>
          <a:p>
            <a:pPr marL="14472">
              <a:spcBef>
                <a:spcPts val="1026"/>
              </a:spcBef>
            </a:pPr>
            <a:r>
              <a:rPr sz="1400" b="1" spc="-57" dirty="0">
                <a:latin typeface="Tahoma"/>
                <a:cs typeface="Tahoma"/>
              </a:rPr>
              <a:t>In</a:t>
            </a:r>
            <a:r>
              <a:rPr sz="1400" b="1" spc="-74" dirty="0">
                <a:latin typeface="Tahoma"/>
                <a:cs typeface="Tahoma"/>
              </a:rPr>
              <a:t>f</a:t>
            </a:r>
            <a:r>
              <a:rPr sz="1400" b="1" spc="11" dirty="0">
                <a:latin typeface="Tahoma"/>
                <a:cs typeface="Tahoma"/>
              </a:rPr>
              <a:t>o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302" dirty="0">
                <a:latin typeface="Tahoma"/>
                <a:cs typeface="Tahoma"/>
              </a:rPr>
              <a:t>+</a:t>
            </a:r>
            <a:endParaRPr sz="1400">
              <a:latin typeface="Tahoma"/>
              <a:cs typeface="Tahoma"/>
            </a:endParaRPr>
          </a:p>
          <a:p>
            <a:pPr marL="14472">
              <a:spcBef>
                <a:spcPts val="910"/>
              </a:spcBef>
            </a:pPr>
            <a:r>
              <a:rPr sz="1400" b="1" spc="-40" dirty="0">
                <a:latin typeface="Tahoma"/>
                <a:cs typeface="Tahoma"/>
              </a:rPr>
              <a:t>L’APPRENTISSAGE</a:t>
            </a:r>
            <a:endParaRPr sz="1400">
              <a:latin typeface="Tahoma"/>
              <a:cs typeface="Tahoma"/>
            </a:endParaRPr>
          </a:p>
          <a:p>
            <a:pPr marL="14472">
              <a:spcBef>
                <a:spcPts val="522"/>
              </a:spcBef>
            </a:pPr>
            <a:r>
              <a:rPr sz="1100" spc="46" dirty="0">
                <a:solidFill>
                  <a:srgbClr val="E1000F"/>
                </a:solidFill>
                <a:latin typeface="Verdana"/>
                <a:cs typeface="Verdana"/>
              </a:rPr>
              <a:t>C</a:t>
            </a:r>
            <a:r>
              <a:rPr sz="1100" dirty="0">
                <a:solidFill>
                  <a:srgbClr val="E1000F"/>
                </a:solidFill>
                <a:latin typeface="Verdana"/>
                <a:cs typeface="Verdana"/>
              </a:rPr>
              <a:t>ONDITIONS</a:t>
            </a:r>
            <a:r>
              <a:rPr sz="1100" spc="-261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211" dirty="0">
                <a:solidFill>
                  <a:srgbClr val="E1000F"/>
                </a:solidFill>
                <a:latin typeface="Verdana"/>
                <a:cs typeface="Verdana"/>
              </a:rPr>
              <a:t>: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51" dirty="0">
                <a:latin typeface="Verdana"/>
                <a:cs typeface="Verdana"/>
              </a:rPr>
              <a:t>a</a:t>
            </a:r>
            <a:r>
              <a:rPr sz="1100" spc="-74" dirty="0">
                <a:latin typeface="Verdana"/>
                <a:cs typeface="Verdana"/>
              </a:rPr>
              <a:t>v</a:t>
            </a:r>
            <a:r>
              <a:rPr sz="1100" dirty="0">
                <a:latin typeface="Verdana"/>
                <a:cs typeface="Verdana"/>
              </a:rPr>
              <a:t>oir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ent</a:t>
            </a:r>
            <a:r>
              <a:rPr sz="1100" spc="-46" dirty="0">
                <a:latin typeface="Verdana"/>
                <a:cs typeface="Verdana"/>
              </a:rPr>
              <a:t>r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20" dirty="0">
                <a:latin typeface="Verdana"/>
                <a:cs typeface="Verdana"/>
              </a:rPr>
              <a:t>16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moins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51" dirty="0">
                <a:latin typeface="Verdana"/>
                <a:cs typeface="Verdana"/>
              </a:rPr>
              <a:t>3</a:t>
            </a:r>
            <a:r>
              <a:rPr sz="1100" spc="-46" dirty="0">
                <a:latin typeface="Verdana"/>
                <a:cs typeface="Verdana"/>
              </a:rPr>
              <a:t>0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51" dirty="0">
                <a:latin typeface="Verdana"/>
                <a:cs typeface="Verdana"/>
              </a:rPr>
              <a:t>an</a:t>
            </a:r>
            <a:r>
              <a:rPr sz="1100" spc="-57" dirty="0">
                <a:latin typeface="Verdana"/>
                <a:cs typeface="Verdana"/>
              </a:rPr>
              <a:t>s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4472" marR="1002248">
              <a:spcBef>
                <a:spcPts val="570"/>
              </a:spcBef>
            </a:pPr>
            <a:r>
              <a:rPr sz="1100" spc="-68" dirty="0">
                <a:solidFill>
                  <a:srgbClr val="E1000F"/>
                </a:solidFill>
                <a:latin typeface="Verdana"/>
                <a:cs typeface="Verdana"/>
              </a:rPr>
              <a:t>LIE</a:t>
            </a: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U</a:t>
            </a:r>
            <a:r>
              <a:rPr sz="1100" spc="-261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211" dirty="0">
                <a:solidFill>
                  <a:srgbClr val="E1000F"/>
                </a:solidFill>
                <a:latin typeface="Verdana"/>
                <a:cs typeface="Verdana"/>
              </a:rPr>
              <a:t>: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-29" dirty="0">
                <a:latin typeface="Verdana"/>
                <a:cs typeface="Verdana"/>
              </a:rPr>
              <a:t>ours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C</a:t>
            </a:r>
            <a:r>
              <a:rPr sz="1100" spc="-80" dirty="0">
                <a:latin typeface="Verdana"/>
                <a:cs typeface="Verdana"/>
              </a:rPr>
              <a:t>F</a:t>
            </a:r>
            <a:r>
              <a:rPr sz="1100" spc="63" dirty="0">
                <a:latin typeface="Verdana"/>
                <a:cs typeface="Verdana"/>
              </a:rPr>
              <a:t>A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U</a:t>
            </a:r>
            <a:r>
              <a:rPr sz="1100" spc="-108" dirty="0">
                <a:latin typeface="Verdana"/>
                <a:cs typeface="Verdana"/>
              </a:rPr>
              <a:t>F</a:t>
            </a:r>
            <a:r>
              <a:rPr sz="1100" spc="63" dirty="0">
                <a:latin typeface="Verdana"/>
                <a:cs typeface="Verdana"/>
              </a:rPr>
              <a:t>A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51" dirty="0">
                <a:latin typeface="Verdana"/>
                <a:cs typeface="Verdana"/>
              </a:rPr>
              <a:t>(l</a:t>
            </a:r>
            <a:r>
              <a:rPr sz="1100" spc="-97" dirty="0">
                <a:latin typeface="Verdana"/>
                <a:cs typeface="Verdana"/>
              </a:rPr>
              <a:t>y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-29" dirty="0">
                <a:latin typeface="Verdana"/>
                <a:cs typeface="Verdana"/>
              </a:rPr>
              <a:t>é</a:t>
            </a:r>
            <a:r>
              <a:rPr sz="1100" spc="-74" dirty="0">
                <a:latin typeface="Verdana"/>
                <a:cs typeface="Verdana"/>
              </a:rPr>
              <a:t>e</a:t>
            </a:r>
            <a:r>
              <a:rPr sz="1100" spc="-120" dirty="0">
                <a:latin typeface="Verdana"/>
                <a:cs typeface="Verdana"/>
              </a:rPr>
              <a:t>),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al</a:t>
            </a:r>
            <a:r>
              <a:rPr sz="1100" spc="-23" dirty="0">
                <a:latin typeface="Verdana"/>
                <a:cs typeface="Verdana"/>
              </a:rPr>
              <a:t>t</a:t>
            </a:r>
            <a:r>
              <a:rPr sz="1100" spc="-17" dirty="0">
                <a:latin typeface="Verdana"/>
                <a:cs typeface="Verdana"/>
              </a:rPr>
              <a:t>ernan</a:t>
            </a:r>
            <a:r>
              <a:rPr sz="1100" spc="-46" dirty="0">
                <a:latin typeface="Verdana"/>
                <a:cs typeface="Verdana"/>
              </a:rPr>
              <a:t>c</a:t>
            </a:r>
            <a:r>
              <a:rPr sz="1100" spc="-17" dirty="0">
                <a:latin typeface="Verdana"/>
                <a:cs typeface="Verdana"/>
              </a:rPr>
              <a:t>e  </a:t>
            </a:r>
            <a:r>
              <a:rPr sz="1100" spc="-51" dirty="0">
                <a:latin typeface="Verdana"/>
                <a:cs typeface="Verdana"/>
              </a:rPr>
              <a:t>a</a:t>
            </a:r>
            <a:r>
              <a:rPr sz="1100" spc="-74" dirty="0">
                <a:latin typeface="Verdana"/>
                <a:cs typeface="Verdana"/>
              </a:rPr>
              <a:t>v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40" dirty="0">
                <a:latin typeface="Verdana"/>
                <a:cs typeface="Verdana"/>
              </a:rPr>
              <a:t>c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0" dirty="0">
                <a:latin typeface="Verdana"/>
                <a:cs typeface="Verdana"/>
              </a:rPr>
              <a:t>p</a:t>
            </a:r>
            <a:r>
              <a:rPr sz="1100" spc="-6" dirty="0">
                <a:latin typeface="Verdana"/>
                <a:cs typeface="Verdana"/>
              </a:rPr>
              <a:t>éri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6" dirty="0">
                <a:latin typeface="Verdana"/>
                <a:cs typeface="Verdana"/>
              </a:rPr>
              <a:t>d</a:t>
            </a:r>
            <a:r>
              <a:rPr sz="1100" spc="-6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</a:t>
            </a:r>
            <a:r>
              <a:rPr sz="1100" spc="-29" dirty="0">
                <a:latin typeface="Verdana"/>
                <a:cs typeface="Verdana"/>
              </a:rPr>
              <a:t>r</a:t>
            </a:r>
            <a:r>
              <a:rPr sz="1100" spc="-51" dirty="0">
                <a:latin typeface="Verdana"/>
                <a:cs typeface="Verdana"/>
              </a:rPr>
              <a:t>a</a:t>
            </a:r>
            <a:r>
              <a:rPr sz="1100" spc="-74" dirty="0">
                <a:latin typeface="Verdana"/>
                <a:cs typeface="Verdana"/>
              </a:rPr>
              <a:t>v</a:t>
            </a:r>
            <a:r>
              <a:rPr sz="1100" spc="-17" dirty="0">
                <a:latin typeface="Verdana"/>
                <a:cs typeface="Verdana"/>
              </a:rPr>
              <a:t>ail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ch</a:t>
            </a:r>
            <a:r>
              <a:rPr sz="1100" spc="-11" dirty="0">
                <a:latin typeface="Verdana"/>
                <a:cs typeface="Verdana"/>
              </a:rPr>
              <a:t>ez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</a:t>
            </a:r>
            <a:r>
              <a:rPr sz="1100" spc="-57" dirty="0">
                <a:latin typeface="Verdana"/>
                <a:cs typeface="Verdana"/>
              </a:rPr>
              <a:t>’</a:t>
            </a:r>
            <a:r>
              <a:rPr sz="1100" dirty="0">
                <a:latin typeface="Verdana"/>
                <a:cs typeface="Verdana"/>
              </a:rPr>
              <a:t>empl</a:t>
            </a:r>
            <a:r>
              <a:rPr sz="1100" spc="-17" dirty="0">
                <a:latin typeface="Verdana"/>
                <a:cs typeface="Verdana"/>
              </a:rPr>
              <a:t>o</a:t>
            </a:r>
            <a:r>
              <a:rPr sz="1100" spc="-63" dirty="0">
                <a:latin typeface="Verdana"/>
                <a:cs typeface="Verdana"/>
              </a:rPr>
              <a:t>y</a:t>
            </a:r>
            <a:r>
              <a:rPr sz="1100" spc="-34" dirty="0">
                <a:latin typeface="Verdana"/>
                <a:cs typeface="Verdana"/>
              </a:rPr>
              <a:t>e</a:t>
            </a:r>
            <a:r>
              <a:rPr sz="1100" spc="-40" dirty="0">
                <a:latin typeface="Verdana"/>
                <a:cs typeface="Verdana"/>
              </a:rPr>
              <a:t>u</a:t>
            </a:r>
            <a:r>
              <a:rPr sz="1100" spc="-137" dirty="0">
                <a:latin typeface="Verdana"/>
                <a:cs typeface="Verdana"/>
              </a:rPr>
              <a:t>r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4472">
              <a:spcBef>
                <a:spcPts val="570"/>
              </a:spcBef>
            </a:pPr>
            <a:r>
              <a:rPr sz="1100" dirty="0">
                <a:solidFill>
                  <a:srgbClr val="E1000F"/>
                </a:solidFill>
                <a:latin typeface="Verdana"/>
                <a:cs typeface="Verdana"/>
              </a:rPr>
              <a:t>DÉMARCHES</a:t>
            </a:r>
            <a:r>
              <a:rPr sz="1100" spc="-261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211" dirty="0">
                <a:solidFill>
                  <a:srgbClr val="E1000F"/>
                </a:solidFill>
                <a:latin typeface="Verdana"/>
                <a:cs typeface="Verdana"/>
              </a:rPr>
              <a:t>: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dès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51" dirty="0">
                <a:latin typeface="Verdana"/>
                <a:cs typeface="Verdana"/>
              </a:rPr>
              <a:t>janvier/février,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rechercher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d’une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entreprise</a:t>
            </a:r>
            <a:endParaRPr sz="1100">
              <a:latin typeface="Verdana"/>
              <a:cs typeface="Verdana"/>
            </a:endParaRPr>
          </a:p>
          <a:p>
            <a:pPr marL="14472" marR="5791"/>
            <a:r>
              <a:rPr sz="1100" dirty="0">
                <a:latin typeface="Verdana"/>
                <a:cs typeface="Verdana"/>
              </a:rPr>
              <a:t>et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d’un</a:t>
            </a:r>
            <a:r>
              <a:rPr sz="1100" spc="-86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établissement</a:t>
            </a:r>
            <a:r>
              <a:rPr sz="1100" spc="-86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</a:t>
            </a:r>
            <a:r>
              <a:rPr sz="1100" spc="-86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formation</a:t>
            </a:r>
            <a:r>
              <a:rPr sz="1100" spc="-86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avec</a:t>
            </a:r>
            <a:r>
              <a:rPr sz="1100" spc="-86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l’aide</a:t>
            </a:r>
            <a:r>
              <a:rPr sz="1100" spc="-86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</a:t>
            </a:r>
            <a:r>
              <a:rPr sz="1100" spc="-86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l’établissement, </a:t>
            </a:r>
            <a:r>
              <a:rPr sz="1100" spc="-388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CIO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ou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des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chambres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consulaires.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Signature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d’un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contrat</a:t>
            </a:r>
            <a:endParaRPr sz="1100">
              <a:latin typeface="Verdana"/>
              <a:cs typeface="Verdana"/>
            </a:endParaRPr>
          </a:p>
          <a:p>
            <a:pPr marL="14472"/>
            <a:r>
              <a:rPr sz="1100" spc="-29" dirty="0">
                <a:latin typeface="Verdana"/>
                <a:cs typeface="Verdana"/>
              </a:rPr>
              <a:t>avec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l’employeur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et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23" dirty="0">
                <a:latin typeface="Verdana"/>
                <a:cs typeface="Verdana"/>
              </a:rPr>
              <a:t>l’établissement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</a:t>
            </a:r>
            <a:r>
              <a:rPr sz="1100" spc="-91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formation.</a:t>
            </a:r>
            <a:endParaRPr sz="1100">
              <a:latin typeface="Verdana"/>
              <a:cs typeface="Verdana"/>
            </a:endParaRPr>
          </a:p>
          <a:p>
            <a:pPr marL="14472" marR="864754">
              <a:spcBef>
                <a:spcPts val="570"/>
              </a:spcBef>
            </a:pPr>
            <a:r>
              <a:rPr sz="1100" spc="6" dirty="0">
                <a:solidFill>
                  <a:srgbClr val="E1000F"/>
                </a:solidFill>
                <a:latin typeface="Verdana"/>
                <a:cs typeface="Verdana"/>
              </a:rPr>
              <a:t>RÉMUNÉRATION</a:t>
            </a:r>
            <a:r>
              <a:rPr sz="1100" spc="-251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211" dirty="0">
                <a:solidFill>
                  <a:srgbClr val="E1000F"/>
                </a:solidFill>
                <a:latin typeface="Verdana"/>
                <a:cs typeface="Verdana"/>
              </a:rPr>
              <a:t>:</a:t>
            </a:r>
            <a:r>
              <a:rPr sz="1100" spc="-74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entre</a:t>
            </a:r>
            <a:r>
              <a:rPr sz="1100" spc="-68" dirty="0">
                <a:latin typeface="Verdana"/>
                <a:cs typeface="Verdana"/>
              </a:rPr>
              <a:t> </a:t>
            </a:r>
            <a:r>
              <a:rPr sz="1100" spc="-91" dirty="0">
                <a:latin typeface="Verdana"/>
                <a:cs typeface="Verdana"/>
              </a:rPr>
              <a:t>410,60</a:t>
            </a:r>
            <a:r>
              <a:rPr sz="1100" spc="-63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et</a:t>
            </a:r>
            <a:r>
              <a:rPr sz="1100" spc="-68" dirty="0">
                <a:latin typeface="Verdana"/>
                <a:cs typeface="Verdana"/>
              </a:rPr>
              <a:t> </a:t>
            </a:r>
            <a:r>
              <a:rPr sz="1100" spc="-198" dirty="0">
                <a:latin typeface="Verdana"/>
                <a:cs typeface="Verdana"/>
              </a:rPr>
              <a:t>1</a:t>
            </a:r>
            <a:r>
              <a:rPr sz="1100" spc="-233" dirty="0">
                <a:latin typeface="Verdana"/>
                <a:cs typeface="Verdana"/>
              </a:rPr>
              <a:t> </a:t>
            </a:r>
            <a:r>
              <a:rPr sz="1100" spc="-97" dirty="0">
                <a:latin typeface="Verdana"/>
                <a:cs typeface="Verdana"/>
              </a:rPr>
              <a:t>186,60</a:t>
            </a:r>
            <a:r>
              <a:rPr sz="1100" spc="-63" dirty="0">
                <a:latin typeface="Verdana"/>
                <a:cs typeface="Verdana"/>
              </a:rPr>
              <a:t> </a:t>
            </a:r>
            <a:r>
              <a:rPr sz="1100" spc="-46" dirty="0">
                <a:latin typeface="Verdana"/>
                <a:cs typeface="Verdana"/>
              </a:rPr>
              <a:t>€</a:t>
            </a:r>
            <a:r>
              <a:rPr sz="1100" spc="-233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par</a:t>
            </a:r>
            <a:r>
              <a:rPr sz="1100" spc="-68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mois, </a:t>
            </a:r>
            <a:r>
              <a:rPr sz="1100" spc="-382" dirty="0">
                <a:latin typeface="Verdana"/>
                <a:cs typeface="Verdana"/>
              </a:rPr>
              <a:t> </a:t>
            </a:r>
            <a:r>
              <a:rPr sz="1100" spc="-80" dirty="0">
                <a:latin typeface="Verdana"/>
                <a:cs typeface="Verdana"/>
              </a:rPr>
              <a:t>s</a:t>
            </a:r>
            <a:r>
              <a:rPr sz="1100" spc="6" dirty="0">
                <a:latin typeface="Verdana"/>
                <a:cs typeface="Verdana"/>
              </a:rPr>
              <a:t>elo</a:t>
            </a:r>
            <a:r>
              <a:rPr sz="1100" spc="-6" dirty="0">
                <a:latin typeface="Verdana"/>
                <a:cs typeface="Verdana"/>
              </a:rPr>
              <a:t>n</a:t>
            </a:r>
            <a:r>
              <a:rPr sz="1100" spc="-74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l</a:t>
            </a:r>
            <a:r>
              <a:rPr sz="1100" spc="-34" dirty="0">
                <a:latin typeface="Verdana"/>
                <a:cs typeface="Verdana"/>
              </a:rPr>
              <a:t>’</a:t>
            </a:r>
            <a:r>
              <a:rPr sz="1100" spc="-51" dirty="0">
                <a:latin typeface="Verdana"/>
                <a:cs typeface="Verdana"/>
              </a:rPr>
              <a:t>â</a:t>
            </a:r>
            <a:r>
              <a:rPr sz="1100" spc="-80" dirty="0">
                <a:latin typeface="Verdana"/>
                <a:cs typeface="Verdana"/>
              </a:rPr>
              <a:t>g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74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74" dirty="0">
                <a:latin typeface="Verdana"/>
                <a:cs typeface="Verdana"/>
              </a:rPr>
              <a:t> </a:t>
            </a:r>
            <a:r>
              <a:rPr sz="1100" spc="11" dirty="0">
                <a:latin typeface="Verdana"/>
                <a:cs typeface="Verdana"/>
              </a:rPr>
              <a:t>l</a:t>
            </a:r>
            <a:r>
              <a:rPr sz="1100" spc="-34" dirty="0">
                <a:latin typeface="Verdana"/>
                <a:cs typeface="Verdana"/>
              </a:rPr>
              <a:t>’</a:t>
            </a:r>
            <a:r>
              <a:rPr sz="1100" spc="-17" dirty="0">
                <a:latin typeface="Verdana"/>
                <a:cs typeface="Verdana"/>
              </a:rPr>
              <a:t>anné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74" dirty="0">
                <a:latin typeface="Verdana"/>
                <a:cs typeface="Verdana"/>
              </a:rPr>
              <a:t> </a:t>
            </a:r>
            <a:r>
              <a:rPr sz="1100" spc="51" dirty="0">
                <a:latin typeface="Verdana"/>
                <a:cs typeface="Verdana"/>
              </a:rPr>
              <a:t>d</a:t>
            </a:r>
            <a:r>
              <a:rPr sz="1100" spc="-46" dirty="0">
                <a:latin typeface="Verdana"/>
                <a:cs typeface="Verdana"/>
              </a:rPr>
              <a:t>’</a:t>
            </a:r>
            <a:r>
              <a:rPr sz="1100" spc="-17" dirty="0">
                <a:latin typeface="Verdana"/>
                <a:cs typeface="Verdana"/>
              </a:rPr>
              <a:t>é</a:t>
            </a:r>
            <a:r>
              <a:rPr sz="1100" spc="40" dirty="0">
                <a:latin typeface="Verdana"/>
                <a:cs typeface="Verdana"/>
              </a:rPr>
              <a:t>t</a:t>
            </a:r>
            <a:r>
              <a:rPr sz="1100" spc="6" dirty="0">
                <a:latin typeface="Verdana"/>
                <a:cs typeface="Verdana"/>
              </a:rPr>
              <a:t>ud</a:t>
            </a:r>
            <a:r>
              <a:rPr sz="1100" spc="-6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707" y="1406011"/>
            <a:ext cx="193193" cy="172558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ftr" sz="quarter" idx="11"/>
          </p:nvPr>
        </p:nvSpPr>
        <p:spPr>
          <a:xfrm>
            <a:off x="7538805" y="7136951"/>
            <a:ext cx="1744907" cy="178889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pPr marL="14472">
              <a:spcBef>
                <a:spcPts val="74"/>
              </a:spcBef>
            </a:pPr>
            <a:r>
              <a:rPr u="heavy" spc="-29" dirty="0">
                <a:uFill>
                  <a:solidFill>
                    <a:srgbClr val="FFFFFF"/>
                  </a:solidFill>
                </a:uFill>
              </a:rPr>
              <a:t>   </a:t>
            </a:r>
            <a:r>
              <a:rPr u="heavy" spc="-17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pc="46" dirty="0"/>
              <a:t> </a:t>
            </a:r>
            <a:r>
              <a:rPr spc="-6" dirty="0"/>
              <a:t>RETOUR</a:t>
            </a:r>
            <a:r>
              <a:rPr spc="-80" dirty="0"/>
              <a:t> </a:t>
            </a:r>
            <a:r>
              <a:rPr spc="-11" dirty="0"/>
              <a:t>SOMMAIRE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03302" y="809628"/>
            <a:ext cx="6758644" cy="1044802"/>
          </a:xfrm>
          <a:prstGeom prst="rect">
            <a:avLst/>
          </a:prstGeom>
        </p:spPr>
        <p:txBody>
          <a:bodyPr vert="horz" wrap="square" lIns="0" tIns="59338" rIns="0" bIns="0" rtlCol="0">
            <a:spAutoFit/>
          </a:bodyPr>
          <a:lstStyle/>
          <a:p>
            <a:pPr marL="14472">
              <a:spcBef>
                <a:spcPts val="465"/>
              </a:spcBef>
            </a:pPr>
            <a:r>
              <a:rPr sz="3200" spc="-97" dirty="0"/>
              <a:t>S</a:t>
            </a:r>
            <a:r>
              <a:rPr sz="3200" spc="-86" dirty="0"/>
              <a:t>T</a:t>
            </a:r>
            <a:r>
              <a:rPr sz="3200" spc="-11" dirty="0"/>
              <a:t>A</a:t>
            </a:r>
            <a:r>
              <a:rPr sz="3200" spc="80" dirty="0"/>
              <a:t>T</a:t>
            </a:r>
            <a:r>
              <a:rPr sz="3200" spc="17" dirty="0"/>
              <a:t>U</a:t>
            </a:r>
            <a:r>
              <a:rPr sz="3200" spc="63" dirty="0"/>
              <a:t>T</a:t>
            </a:r>
            <a:r>
              <a:rPr sz="3200" spc="-51" dirty="0"/>
              <a:t> </a:t>
            </a:r>
            <a:r>
              <a:rPr sz="3200" spc="-108" dirty="0"/>
              <a:t>S</a:t>
            </a:r>
            <a:r>
              <a:rPr sz="3200" spc="68" dirty="0"/>
              <a:t>CO</a:t>
            </a:r>
            <a:r>
              <a:rPr sz="3200" spc="137" dirty="0"/>
              <a:t>L</a:t>
            </a:r>
            <a:r>
              <a:rPr sz="3200" spc="-51" dirty="0"/>
              <a:t>AIRE </a:t>
            </a:r>
            <a:r>
              <a:rPr sz="3200" spc="125" dirty="0"/>
              <a:t>O</a:t>
            </a:r>
            <a:r>
              <a:rPr sz="3200" dirty="0"/>
              <a:t>U</a:t>
            </a:r>
            <a:r>
              <a:rPr sz="3200" spc="-51" dirty="0"/>
              <a:t> </a:t>
            </a:r>
            <a:r>
              <a:rPr sz="3200" spc="-17"/>
              <a:t>APPRENTISS</a:t>
            </a:r>
            <a:r>
              <a:rPr sz="3200" spc="-51"/>
              <a:t>A</a:t>
            </a:r>
            <a:r>
              <a:rPr sz="3200" spc="17"/>
              <a:t>GE</a:t>
            </a:r>
            <a:r>
              <a:rPr sz="3200" spc="-348"/>
              <a:t> </a:t>
            </a:r>
            <a:r>
              <a:rPr sz="3200" spc="-91"/>
              <a:t>?</a:t>
            </a:r>
            <a:endParaRPr sz="3200" spc="-91" dirty="0"/>
          </a:p>
        </p:txBody>
      </p:sp>
      <p:sp>
        <p:nvSpPr>
          <p:cNvPr id="25" name="object 25"/>
          <p:cNvSpPr txBox="1"/>
          <p:nvPr/>
        </p:nvSpPr>
        <p:spPr>
          <a:xfrm>
            <a:off x="7327213" y="421935"/>
            <a:ext cx="2895820" cy="445501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 indent="925540">
              <a:spcBef>
                <a:spcPts val="114"/>
              </a:spcBef>
            </a:pPr>
            <a:r>
              <a:rPr sz="1400" b="1" spc="-74" dirty="0">
                <a:latin typeface="Tahoma"/>
                <a:cs typeface="Tahoma"/>
              </a:rPr>
              <a:t>S</a:t>
            </a:r>
            <a:r>
              <a:rPr sz="1400" b="1" spc="-57" dirty="0">
                <a:latin typeface="Tahoma"/>
                <a:cs typeface="Tahoma"/>
              </a:rPr>
              <a:t>’</a:t>
            </a:r>
            <a:r>
              <a:rPr sz="1400" b="1" spc="-29" dirty="0">
                <a:latin typeface="Tahoma"/>
                <a:cs typeface="Tahoma"/>
              </a:rPr>
              <a:t>ORIENTER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74" dirty="0">
                <a:latin typeface="Tahoma"/>
                <a:cs typeface="Tahoma"/>
              </a:rPr>
              <a:t>V</a:t>
            </a:r>
            <a:r>
              <a:rPr sz="1400" b="1" spc="-40" dirty="0">
                <a:latin typeface="Tahoma"/>
                <a:cs typeface="Tahoma"/>
              </a:rPr>
              <a:t>OIE  </a:t>
            </a:r>
            <a:r>
              <a:rPr sz="1400" b="1" spc="-29" dirty="0">
                <a:latin typeface="Tahoma"/>
                <a:cs typeface="Tahoma"/>
              </a:rPr>
              <a:t>PROFESSIONNELLE</a:t>
            </a:r>
            <a:r>
              <a:rPr sz="1400" b="1" spc="-57" dirty="0">
                <a:latin typeface="Tahoma"/>
                <a:cs typeface="Tahoma"/>
              </a:rPr>
              <a:t> </a:t>
            </a:r>
            <a:r>
              <a:rPr sz="1400" b="1" spc="-34" dirty="0">
                <a:latin typeface="Tahoma"/>
                <a:cs typeface="Tahoma"/>
              </a:rPr>
              <a:t>APRÈS</a:t>
            </a:r>
            <a:r>
              <a:rPr sz="1400" b="1" spc="-57" dirty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LA</a:t>
            </a:r>
            <a:r>
              <a:rPr sz="1400" b="1" spc="-51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3</a:t>
            </a:r>
            <a:r>
              <a:rPr sz="1300" b="1" spc="-59" baseline="27777" dirty="0">
                <a:latin typeface="Tahoma"/>
                <a:cs typeface="Tahoma"/>
              </a:rPr>
              <a:t>E</a:t>
            </a:r>
            <a:endParaRPr sz="1300" baseline="27777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9103" y="7115897"/>
            <a:ext cx="252252" cy="23820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47154" y="7115896"/>
            <a:ext cx="252252" cy="238201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7441361" y="7115897"/>
            <a:ext cx="1915468" cy="238790"/>
            <a:chOff x="6371996" y="6452699"/>
            <a:chExt cx="1640205" cy="216535"/>
          </a:xfrm>
        </p:grpSpPr>
        <p:sp>
          <p:nvSpPr>
            <p:cNvPr id="29" name="object 29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3851452"/>
            <a:ext cx="8539147" cy="2128802"/>
          </a:xfrm>
          <a:custGeom>
            <a:avLst/>
            <a:gdLst/>
            <a:ahLst/>
            <a:cxnLst/>
            <a:rect l="l" t="t" r="r" b="b"/>
            <a:pathLst>
              <a:path w="7312025" h="1930400">
                <a:moveTo>
                  <a:pt x="7159095" y="0"/>
                </a:moveTo>
                <a:lnTo>
                  <a:pt x="0" y="0"/>
                </a:lnTo>
                <a:lnTo>
                  <a:pt x="0" y="1930400"/>
                </a:lnTo>
                <a:lnTo>
                  <a:pt x="7159095" y="1930400"/>
                </a:lnTo>
                <a:lnTo>
                  <a:pt x="7207263" y="1922630"/>
                </a:lnTo>
                <a:lnTo>
                  <a:pt x="7249098" y="1900994"/>
                </a:lnTo>
                <a:lnTo>
                  <a:pt x="7282089" y="1868003"/>
                </a:lnTo>
                <a:lnTo>
                  <a:pt x="7303725" y="1826168"/>
                </a:lnTo>
                <a:lnTo>
                  <a:pt x="7311495" y="1778000"/>
                </a:lnTo>
                <a:lnTo>
                  <a:pt x="7311495" y="152400"/>
                </a:lnTo>
                <a:lnTo>
                  <a:pt x="7303725" y="104231"/>
                </a:lnTo>
                <a:lnTo>
                  <a:pt x="7282089" y="62396"/>
                </a:lnTo>
                <a:lnTo>
                  <a:pt x="7249098" y="29405"/>
                </a:lnTo>
                <a:lnTo>
                  <a:pt x="7207263" y="7769"/>
                </a:lnTo>
                <a:lnTo>
                  <a:pt x="7159095" y="0"/>
                </a:lnTo>
                <a:close/>
              </a:path>
            </a:pathLst>
          </a:custGeom>
          <a:solidFill>
            <a:srgbClr val="FF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" y="6862578"/>
            <a:ext cx="9148715" cy="700964"/>
            <a:chOff x="-5" y="6222989"/>
            <a:chExt cx="7833995" cy="635635"/>
          </a:xfrm>
        </p:grpSpPr>
        <p:sp>
          <p:nvSpPr>
            <p:cNvPr id="4" name="object 4"/>
            <p:cNvSpPr/>
            <p:nvPr/>
          </p:nvSpPr>
          <p:spPr>
            <a:xfrm>
              <a:off x="0" y="6222999"/>
              <a:ext cx="4584700" cy="635000"/>
            </a:xfrm>
            <a:custGeom>
              <a:avLst/>
              <a:gdLst/>
              <a:ahLst/>
              <a:cxnLst/>
              <a:rect l="l" t="t" r="r" b="b"/>
              <a:pathLst>
                <a:path w="4584700" h="635000">
                  <a:moveTo>
                    <a:pt x="35712" y="0"/>
                  </a:moveTo>
                  <a:lnTo>
                    <a:pt x="3213" y="0"/>
                  </a:lnTo>
                  <a:lnTo>
                    <a:pt x="0" y="18275"/>
                  </a:lnTo>
                  <a:lnTo>
                    <a:pt x="0" y="202615"/>
                  </a:lnTo>
                  <a:lnTo>
                    <a:pt x="35712" y="0"/>
                  </a:lnTo>
                  <a:close/>
                </a:path>
                <a:path w="4584700" h="635000">
                  <a:moveTo>
                    <a:pt x="100685" y="0"/>
                  </a:moveTo>
                  <a:lnTo>
                    <a:pt x="68199" y="0"/>
                  </a:lnTo>
                  <a:lnTo>
                    <a:pt x="0" y="386892"/>
                  </a:lnTo>
                  <a:lnTo>
                    <a:pt x="0" y="571131"/>
                  </a:lnTo>
                  <a:lnTo>
                    <a:pt x="100685" y="0"/>
                  </a:lnTo>
                  <a:close/>
                </a:path>
                <a:path w="4584700" h="635000">
                  <a:moveTo>
                    <a:pt x="165671" y="12"/>
                  </a:moveTo>
                  <a:lnTo>
                    <a:pt x="133184" y="12"/>
                  </a:lnTo>
                  <a:lnTo>
                    <a:pt x="21221" y="635000"/>
                  </a:lnTo>
                  <a:lnTo>
                    <a:pt x="53721" y="635000"/>
                  </a:lnTo>
                  <a:lnTo>
                    <a:pt x="165671" y="12"/>
                  </a:lnTo>
                  <a:close/>
                </a:path>
                <a:path w="4584700" h="635000">
                  <a:moveTo>
                    <a:pt x="230657" y="12"/>
                  </a:moveTo>
                  <a:lnTo>
                    <a:pt x="198170" y="12"/>
                  </a:lnTo>
                  <a:lnTo>
                    <a:pt x="86207" y="635000"/>
                  </a:lnTo>
                  <a:lnTo>
                    <a:pt x="118694" y="635000"/>
                  </a:lnTo>
                  <a:lnTo>
                    <a:pt x="230657" y="12"/>
                  </a:lnTo>
                  <a:close/>
                </a:path>
                <a:path w="4584700" h="635000">
                  <a:moveTo>
                    <a:pt x="295630" y="12"/>
                  </a:moveTo>
                  <a:lnTo>
                    <a:pt x="263144" y="12"/>
                  </a:lnTo>
                  <a:lnTo>
                    <a:pt x="151180" y="635000"/>
                  </a:lnTo>
                  <a:lnTo>
                    <a:pt x="183680" y="635000"/>
                  </a:lnTo>
                  <a:lnTo>
                    <a:pt x="295630" y="12"/>
                  </a:lnTo>
                  <a:close/>
                </a:path>
                <a:path w="4584700" h="635000">
                  <a:moveTo>
                    <a:pt x="360603" y="12"/>
                  </a:moveTo>
                  <a:lnTo>
                    <a:pt x="328117" y="12"/>
                  </a:lnTo>
                  <a:lnTo>
                    <a:pt x="216154" y="635000"/>
                  </a:lnTo>
                  <a:lnTo>
                    <a:pt x="248653" y="635000"/>
                  </a:lnTo>
                  <a:lnTo>
                    <a:pt x="360603" y="12"/>
                  </a:lnTo>
                  <a:close/>
                </a:path>
                <a:path w="4584700" h="635000">
                  <a:moveTo>
                    <a:pt x="425602" y="12"/>
                  </a:moveTo>
                  <a:lnTo>
                    <a:pt x="393115" y="12"/>
                  </a:lnTo>
                  <a:lnTo>
                    <a:pt x="281152" y="635000"/>
                  </a:lnTo>
                  <a:lnTo>
                    <a:pt x="313639" y="635000"/>
                  </a:lnTo>
                  <a:lnTo>
                    <a:pt x="425602" y="12"/>
                  </a:lnTo>
                  <a:close/>
                </a:path>
                <a:path w="4584700" h="635000">
                  <a:moveTo>
                    <a:pt x="490575" y="12"/>
                  </a:moveTo>
                  <a:lnTo>
                    <a:pt x="458089" y="12"/>
                  </a:lnTo>
                  <a:lnTo>
                    <a:pt x="346125" y="635000"/>
                  </a:lnTo>
                  <a:lnTo>
                    <a:pt x="378625" y="635000"/>
                  </a:lnTo>
                  <a:lnTo>
                    <a:pt x="490575" y="12"/>
                  </a:lnTo>
                  <a:close/>
                </a:path>
                <a:path w="4584700" h="635000">
                  <a:moveTo>
                    <a:pt x="555561" y="12"/>
                  </a:moveTo>
                  <a:lnTo>
                    <a:pt x="523074" y="12"/>
                  </a:lnTo>
                  <a:lnTo>
                    <a:pt x="411111" y="635000"/>
                  </a:lnTo>
                  <a:lnTo>
                    <a:pt x="443598" y="635000"/>
                  </a:lnTo>
                  <a:lnTo>
                    <a:pt x="555561" y="12"/>
                  </a:lnTo>
                  <a:close/>
                </a:path>
                <a:path w="4584700" h="635000">
                  <a:moveTo>
                    <a:pt x="620534" y="12"/>
                  </a:moveTo>
                  <a:lnTo>
                    <a:pt x="588048" y="12"/>
                  </a:lnTo>
                  <a:lnTo>
                    <a:pt x="476084" y="635000"/>
                  </a:lnTo>
                  <a:lnTo>
                    <a:pt x="508571" y="635000"/>
                  </a:lnTo>
                  <a:lnTo>
                    <a:pt x="620534" y="12"/>
                  </a:lnTo>
                  <a:close/>
                </a:path>
                <a:path w="4584700" h="635000">
                  <a:moveTo>
                    <a:pt x="685520" y="12"/>
                  </a:moveTo>
                  <a:lnTo>
                    <a:pt x="653034" y="12"/>
                  </a:lnTo>
                  <a:lnTo>
                    <a:pt x="541070" y="635000"/>
                  </a:lnTo>
                  <a:lnTo>
                    <a:pt x="573557" y="635000"/>
                  </a:lnTo>
                  <a:lnTo>
                    <a:pt x="685520" y="12"/>
                  </a:lnTo>
                  <a:close/>
                </a:path>
                <a:path w="4584700" h="635000">
                  <a:moveTo>
                    <a:pt x="750506" y="12"/>
                  </a:moveTo>
                  <a:lnTo>
                    <a:pt x="718019" y="12"/>
                  </a:lnTo>
                  <a:lnTo>
                    <a:pt x="606056" y="635000"/>
                  </a:lnTo>
                  <a:lnTo>
                    <a:pt x="638543" y="635000"/>
                  </a:lnTo>
                  <a:lnTo>
                    <a:pt x="750506" y="12"/>
                  </a:lnTo>
                  <a:close/>
                </a:path>
                <a:path w="4584700" h="635000">
                  <a:moveTo>
                    <a:pt x="815479" y="12"/>
                  </a:moveTo>
                  <a:lnTo>
                    <a:pt x="782993" y="12"/>
                  </a:lnTo>
                  <a:lnTo>
                    <a:pt x="671029" y="635000"/>
                  </a:lnTo>
                  <a:lnTo>
                    <a:pt x="703529" y="635000"/>
                  </a:lnTo>
                  <a:lnTo>
                    <a:pt x="815479" y="12"/>
                  </a:lnTo>
                  <a:close/>
                </a:path>
                <a:path w="4584700" h="635000">
                  <a:moveTo>
                    <a:pt x="880465" y="12"/>
                  </a:moveTo>
                  <a:lnTo>
                    <a:pt x="847979" y="12"/>
                  </a:lnTo>
                  <a:lnTo>
                    <a:pt x="736015" y="635000"/>
                  </a:lnTo>
                  <a:lnTo>
                    <a:pt x="768502" y="635000"/>
                  </a:lnTo>
                  <a:lnTo>
                    <a:pt x="880465" y="12"/>
                  </a:lnTo>
                  <a:close/>
                </a:path>
                <a:path w="4584700" h="635000">
                  <a:moveTo>
                    <a:pt x="945426" y="12"/>
                  </a:moveTo>
                  <a:lnTo>
                    <a:pt x="912939" y="12"/>
                  </a:lnTo>
                  <a:lnTo>
                    <a:pt x="800976" y="635000"/>
                  </a:lnTo>
                  <a:lnTo>
                    <a:pt x="833475" y="635000"/>
                  </a:lnTo>
                  <a:lnTo>
                    <a:pt x="945426" y="12"/>
                  </a:lnTo>
                  <a:close/>
                </a:path>
                <a:path w="4584700" h="635000">
                  <a:moveTo>
                    <a:pt x="1010424" y="12"/>
                  </a:moveTo>
                  <a:lnTo>
                    <a:pt x="977938" y="12"/>
                  </a:lnTo>
                  <a:lnTo>
                    <a:pt x="865974" y="635000"/>
                  </a:lnTo>
                  <a:lnTo>
                    <a:pt x="898461" y="635000"/>
                  </a:lnTo>
                  <a:lnTo>
                    <a:pt x="1010424" y="12"/>
                  </a:lnTo>
                  <a:close/>
                </a:path>
                <a:path w="4584700" h="635000">
                  <a:moveTo>
                    <a:pt x="1075397" y="12"/>
                  </a:moveTo>
                  <a:lnTo>
                    <a:pt x="1042911" y="12"/>
                  </a:lnTo>
                  <a:lnTo>
                    <a:pt x="930948" y="635000"/>
                  </a:lnTo>
                  <a:lnTo>
                    <a:pt x="963447" y="635000"/>
                  </a:lnTo>
                  <a:lnTo>
                    <a:pt x="1075397" y="12"/>
                  </a:lnTo>
                  <a:close/>
                </a:path>
                <a:path w="4584700" h="635000">
                  <a:moveTo>
                    <a:pt x="1140383" y="12"/>
                  </a:moveTo>
                  <a:lnTo>
                    <a:pt x="1107884" y="12"/>
                  </a:lnTo>
                  <a:lnTo>
                    <a:pt x="995921" y="635000"/>
                  </a:lnTo>
                  <a:lnTo>
                    <a:pt x="1028420" y="635000"/>
                  </a:lnTo>
                  <a:lnTo>
                    <a:pt x="1140383" y="12"/>
                  </a:lnTo>
                  <a:close/>
                </a:path>
                <a:path w="4584700" h="635000">
                  <a:moveTo>
                    <a:pt x="1205369" y="12"/>
                  </a:moveTo>
                  <a:lnTo>
                    <a:pt x="1172883" y="12"/>
                  </a:lnTo>
                  <a:lnTo>
                    <a:pt x="1060919" y="635000"/>
                  </a:lnTo>
                  <a:lnTo>
                    <a:pt x="1093406" y="635000"/>
                  </a:lnTo>
                  <a:lnTo>
                    <a:pt x="1205369" y="12"/>
                  </a:lnTo>
                  <a:close/>
                </a:path>
                <a:path w="4584700" h="635000">
                  <a:moveTo>
                    <a:pt x="1270330" y="12"/>
                  </a:moveTo>
                  <a:lnTo>
                    <a:pt x="1237856" y="12"/>
                  </a:lnTo>
                  <a:lnTo>
                    <a:pt x="1125893" y="635000"/>
                  </a:lnTo>
                  <a:lnTo>
                    <a:pt x="1158379" y="635000"/>
                  </a:lnTo>
                  <a:lnTo>
                    <a:pt x="1270330" y="12"/>
                  </a:lnTo>
                  <a:close/>
                </a:path>
                <a:path w="4584700" h="635000">
                  <a:moveTo>
                    <a:pt x="1335328" y="12"/>
                  </a:moveTo>
                  <a:lnTo>
                    <a:pt x="1302842" y="12"/>
                  </a:lnTo>
                  <a:lnTo>
                    <a:pt x="1190879" y="635000"/>
                  </a:lnTo>
                  <a:lnTo>
                    <a:pt x="1223365" y="635000"/>
                  </a:lnTo>
                  <a:lnTo>
                    <a:pt x="1335328" y="12"/>
                  </a:lnTo>
                  <a:close/>
                </a:path>
                <a:path w="4584700" h="635000">
                  <a:moveTo>
                    <a:pt x="1400302" y="12"/>
                  </a:moveTo>
                  <a:lnTo>
                    <a:pt x="1367815" y="12"/>
                  </a:lnTo>
                  <a:lnTo>
                    <a:pt x="1255852" y="635000"/>
                  </a:lnTo>
                  <a:lnTo>
                    <a:pt x="1288351" y="635000"/>
                  </a:lnTo>
                  <a:lnTo>
                    <a:pt x="1400302" y="12"/>
                  </a:lnTo>
                  <a:close/>
                </a:path>
                <a:path w="4584700" h="635000">
                  <a:moveTo>
                    <a:pt x="1465287" y="12"/>
                  </a:moveTo>
                  <a:lnTo>
                    <a:pt x="1432801" y="12"/>
                  </a:lnTo>
                  <a:lnTo>
                    <a:pt x="1320838" y="635000"/>
                  </a:lnTo>
                  <a:lnTo>
                    <a:pt x="1353324" y="635000"/>
                  </a:lnTo>
                  <a:lnTo>
                    <a:pt x="1465287" y="12"/>
                  </a:lnTo>
                  <a:close/>
                </a:path>
                <a:path w="4584700" h="635000">
                  <a:moveTo>
                    <a:pt x="1530261" y="12"/>
                  </a:moveTo>
                  <a:lnTo>
                    <a:pt x="1497774" y="12"/>
                  </a:lnTo>
                  <a:lnTo>
                    <a:pt x="1385811" y="635000"/>
                  </a:lnTo>
                  <a:lnTo>
                    <a:pt x="1418310" y="635000"/>
                  </a:lnTo>
                  <a:lnTo>
                    <a:pt x="1530261" y="12"/>
                  </a:lnTo>
                  <a:close/>
                </a:path>
                <a:path w="4584700" h="635000">
                  <a:moveTo>
                    <a:pt x="1595247" y="12"/>
                  </a:moveTo>
                  <a:lnTo>
                    <a:pt x="1562760" y="12"/>
                  </a:lnTo>
                  <a:lnTo>
                    <a:pt x="1450797" y="635000"/>
                  </a:lnTo>
                  <a:lnTo>
                    <a:pt x="1483296" y="635000"/>
                  </a:lnTo>
                  <a:lnTo>
                    <a:pt x="1595247" y="12"/>
                  </a:lnTo>
                  <a:close/>
                </a:path>
                <a:path w="4584700" h="635000">
                  <a:moveTo>
                    <a:pt x="1660220" y="12"/>
                  </a:moveTo>
                  <a:lnTo>
                    <a:pt x="1627733" y="12"/>
                  </a:lnTo>
                  <a:lnTo>
                    <a:pt x="1515770" y="635000"/>
                  </a:lnTo>
                  <a:lnTo>
                    <a:pt x="1548257" y="635000"/>
                  </a:lnTo>
                  <a:lnTo>
                    <a:pt x="1660220" y="12"/>
                  </a:lnTo>
                  <a:close/>
                </a:path>
                <a:path w="4584700" h="635000">
                  <a:moveTo>
                    <a:pt x="1725206" y="12"/>
                  </a:moveTo>
                  <a:lnTo>
                    <a:pt x="1692706" y="12"/>
                  </a:lnTo>
                  <a:lnTo>
                    <a:pt x="1580743" y="635000"/>
                  </a:lnTo>
                  <a:lnTo>
                    <a:pt x="1613242" y="635000"/>
                  </a:lnTo>
                  <a:lnTo>
                    <a:pt x="1725206" y="12"/>
                  </a:lnTo>
                  <a:close/>
                </a:path>
                <a:path w="4584700" h="635000">
                  <a:moveTo>
                    <a:pt x="1790179" y="12"/>
                  </a:moveTo>
                  <a:lnTo>
                    <a:pt x="1757705" y="12"/>
                  </a:lnTo>
                  <a:lnTo>
                    <a:pt x="1645742" y="635000"/>
                  </a:lnTo>
                  <a:lnTo>
                    <a:pt x="1678228" y="635000"/>
                  </a:lnTo>
                  <a:lnTo>
                    <a:pt x="1790179" y="12"/>
                  </a:lnTo>
                  <a:close/>
                </a:path>
                <a:path w="4584700" h="635000">
                  <a:moveTo>
                    <a:pt x="1855165" y="12"/>
                  </a:moveTo>
                  <a:lnTo>
                    <a:pt x="1822678" y="12"/>
                  </a:lnTo>
                  <a:lnTo>
                    <a:pt x="1710715" y="635000"/>
                  </a:lnTo>
                  <a:lnTo>
                    <a:pt x="1743214" y="635000"/>
                  </a:lnTo>
                  <a:lnTo>
                    <a:pt x="1855165" y="12"/>
                  </a:lnTo>
                  <a:close/>
                </a:path>
                <a:path w="4584700" h="635000">
                  <a:moveTo>
                    <a:pt x="1920151" y="12"/>
                  </a:moveTo>
                  <a:lnTo>
                    <a:pt x="1887664" y="12"/>
                  </a:lnTo>
                  <a:lnTo>
                    <a:pt x="1775701" y="635000"/>
                  </a:lnTo>
                  <a:lnTo>
                    <a:pt x="1808187" y="635000"/>
                  </a:lnTo>
                  <a:lnTo>
                    <a:pt x="1920151" y="12"/>
                  </a:lnTo>
                  <a:close/>
                </a:path>
                <a:path w="4584700" h="635000">
                  <a:moveTo>
                    <a:pt x="1985137" y="12"/>
                  </a:moveTo>
                  <a:lnTo>
                    <a:pt x="1952650" y="12"/>
                  </a:lnTo>
                  <a:lnTo>
                    <a:pt x="1840687" y="635000"/>
                  </a:lnTo>
                  <a:lnTo>
                    <a:pt x="1873173" y="635000"/>
                  </a:lnTo>
                  <a:lnTo>
                    <a:pt x="1985137" y="12"/>
                  </a:lnTo>
                  <a:close/>
                </a:path>
                <a:path w="4584700" h="635000">
                  <a:moveTo>
                    <a:pt x="2050110" y="12"/>
                  </a:moveTo>
                  <a:lnTo>
                    <a:pt x="2017623" y="12"/>
                  </a:lnTo>
                  <a:lnTo>
                    <a:pt x="1905660" y="635000"/>
                  </a:lnTo>
                  <a:lnTo>
                    <a:pt x="1938147" y="635000"/>
                  </a:lnTo>
                  <a:lnTo>
                    <a:pt x="2050110" y="12"/>
                  </a:lnTo>
                  <a:close/>
                </a:path>
                <a:path w="4584700" h="635000">
                  <a:moveTo>
                    <a:pt x="2115083" y="12"/>
                  </a:moveTo>
                  <a:lnTo>
                    <a:pt x="2082609" y="12"/>
                  </a:lnTo>
                  <a:lnTo>
                    <a:pt x="1970646" y="635000"/>
                  </a:lnTo>
                  <a:lnTo>
                    <a:pt x="2003120" y="635000"/>
                  </a:lnTo>
                  <a:lnTo>
                    <a:pt x="2115083" y="12"/>
                  </a:lnTo>
                  <a:close/>
                </a:path>
                <a:path w="4584700" h="635000">
                  <a:moveTo>
                    <a:pt x="2180056" y="12"/>
                  </a:moveTo>
                  <a:lnTo>
                    <a:pt x="2147570" y="12"/>
                  </a:lnTo>
                  <a:lnTo>
                    <a:pt x="2035606" y="635000"/>
                  </a:lnTo>
                  <a:lnTo>
                    <a:pt x="2068106" y="635000"/>
                  </a:lnTo>
                  <a:lnTo>
                    <a:pt x="2180056" y="12"/>
                  </a:lnTo>
                  <a:close/>
                </a:path>
                <a:path w="4584700" h="635000">
                  <a:moveTo>
                    <a:pt x="2245055" y="12"/>
                  </a:moveTo>
                  <a:lnTo>
                    <a:pt x="2212568" y="12"/>
                  </a:lnTo>
                  <a:lnTo>
                    <a:pt x="2100605" y="635000"/>
                  </a:lnTo>
                  <a:lnTo>
                    <a:pt x="2133092" y="635000"/>
                  </a:lnTo>
                  <a:lnTo>
                    <a:pt x="2245055" y="12"/>
                  </a:lnTo>
                  <a:close/>
                </a:path>
                <a:path w="4584700" h="635000">
                  <a:moveTo>
                    <a:pt x="2310028" y="12"/>
                  </a:moveTo>
                  <a:lnTo>
                    <a:pt x="2277541" y="12"/>
                  </a:lnTo>
                  <a:lnTo>
                    <a:pt x="2165578" y="635000"/>
                  </a:lnTo>
                  <a:lnTo>
                    <a:pt x="2198078" y="635000"/>
                  </a:lnTo>
                  <a:lnTo>
                    <a:pt x="2310028" y="12"/>
                  </a:lnTo>
                  <a:close/>
                </a:path>
                <a:path w="4584700" h="635000">
                  <a:moveTo>
                    <a:pt x="2375027" y="12"/>
                  </a:moveTo>
                  <a:lnTo>
                    <a:pt x="2342527" y="12"/>
                  </a:lnTo>
                  <a:lnTo>
                    <a:pt x="2230564" y="635000"/>
                  </a:lnTo>
                  <a:lnTo>
                    <a:pt x="2263063" y="635000"/>
                  </a:lnTo>
                  <a:lnTo>
                    <a:pt x="2375027" y="12"/>
                  </a:lnTo>
                  <a:close/>
                </a:path>
                <a:path w="4584700" h="635000">
                  <a:moveTo>
                    <a:pt x="2439987" y="12"/>
                  </a:moveTo>
                  <a:lnTo>
                    <a:pt x="2407501" y="12"/>
                  </a:lnTo>
                  <a:lnTo>
                    <a:pt x="2295537" y="635000"/>
                  </a:lnTo>
                  <a:lnTo>
                    <a:pt x="2328024" y="635000"/>
                  </a:lnTo>
                  <a:lnTo>
                    <a:pt x="2439987" y="12"/>
                  </a:lnTo>
                  <a:close/>
                </a:path>
                <a:path w="4584700" h="635000">
                  <a:moveTo>
                    <a:pt x="2504973" y="12"/>
                  </a:moveTo>
                  <a:lnTo>
                    <a:pt x="2472474" y="12"/>
                  </a:lnTo>
                  <a:lnTo>
                    <a:pt x="2360511" y="635000"/>
                  </a:lnTo>
                  <a:lnTo>
                    <a:pt x="2393023" y="635000"/>
                  </a:lnTo>
                  <a:lnTo>
                    <a:pt x="2504973" y="12"/>
                  </a:lnTo>
                  <a:close/>
                </a:path>
                <a:path w="4584700" h="635000">
                  <a:moveTo>
                    <a:pt x="2569959" y="12"/>
                  </a:moveTo>
                  <a:lnTo>
                    <a:pt x="2537472" y="12"/>
                  </a:lnTo>
                  <a:lnTo>
                    <a:pt x="2425509" y="635000"/>
                  </a:lnTo>
                  <a:lnTo>
                    <a:pt x="2457996" y="635000"/>
                  </a:lnTo>
                  <a:lnTo>
                    <a:pt x="2569959" y="12"/>
                  </a:lnTo>
                  <a:close/>
                </a:path>
                <a:path w="4584700" h="635000">
                  <a:moveTo>
                    <a:pt x="2634932" y="12"/>
                  </a:moveTo>
                  <a:lnTo>
                    <a:pt x="2602433" y="12"/>
                  </a:lnTo>
                  <a:lnTo>
                    <a:pt x="2490470" y="635000"/>
                  </a:lnTo>
                  <a:lnTo>
                    <a:pt x="2522969" y="635000"/>
                  </a:lnTo>
                  <a:lnTo>
                    <a:pt x="2634932" y="12"/>
                  </a:lnTo>
                  <a:close/>
                </a:path>
                <a:path w="4584700" h="635000">
                  <a:moveTo>
                    <a:pt x="2699918" y="12"/>
                  </a:moveTo>
                  <a:lnTo>
                    <a:pt x="2667431" y="12"/>
                  </a:lnTo>
                  <a:lnTo>
                    <a:pt x="2555468" y="635000"/>
                  </a:lnTo>
                  <a:lnTo>
                    <a:pt x="2587955" y="635000"/>
                  </a:lnTo>
                  <a:lnTo>
                    <a:pt x="2699918" y="12"/>
                  </a:lnTo>
                  <a:close/>
                </a:path>
                <a:path w="4584700" h="635000">
                  <a:moveTo>
                    <a:pt x="2764891" y="12"/>
                  </a:moveTo>
                  <a:lnTo>
                    <a:pt x="2732405" y="12"/>
                  </a:lnTo>
                  <a:lnTo>
                    <a:pt x="2620441" y="635000"/>
                  </a:lnTo>
                  <a:lnTo>
                    <a:pt x="2652928" y="635000"/>
                  </a:lnTo>
                  <a:lnTo>
                    <a:pt x="2764891" y="12"/>
                  </a:lnTo>
                  <a:close/>
                </a:path>
                <a:path w="4584700" h="635000">
                  <a:moveTo>
                    <a:pt x="2829877" y="12"/>
                  </a:moveTo>
                  <a:lnTo>
                    <a:pt x="2797391" y="12"/>
                  </a:lnTo>
                  <a:lnTo>
                    <a:pt x="2685427" y="635000"/>
                  </a:lnTo>
                  <a:lnTo>
                    <a:pt x="2717914" y="635000"/>
                  </a:lnTo>
                  <a:lnTo>
                    <a:pt x="2829877" y="12"/>
                  </a:lnTo>
                  <a:close/>
                </a:path>
                <a:path w="4584700" h="635000">
                  <a:moveTo>
                    <a:pt x="2894850" y="12"/>
                  </a:moveTo>
                  <a:lnTo>
                    <a:pt x="2862364" y="12"/>
                  </a:lnTo>
                  <a:lnTo>
                    <a:pt x="2750401" y="635000"/>
                  </a:lnTo>
                  <a:lnTo>
                    <a:pt x="2782900" y="635000"/>
                  </a:lnTo>
                  <a:lnTo>
                    <a:pt x="2894850" y="12"/>
                  </a:lnTo>
                  <a:close/>
                </a:path>
                <a:path w="4584700" h="635000">
                  <a:moveTo>
                    <a:pt x="2959836" y="12"/>
                  </a:moveTo>
                  <a:lnTo>
                    <a:pt x="2927337" y="12"/>
                  </a:lnTo>
                  <a:lnTo>
                    <a:pt x="2815374" y="635000"/>
                  </a:lnTo>
                  <a:lnTo>
                    <a:pt x="2847873" y="635000"/>
                  </a:lnTo>
                  <a:lnTo>
                    <a:pt x="2959836" y="12"/>
                  </a:lnTo>
                  <a:close/>
                </a:path>
                <a:path w="4584700" h="635000">
                  <a:moveTo>
                    <a:pt x="3024822" y="12"/>
                  </a:moveTo>
                  <a:lnTo>
                    <a:pt x="2992336" y="12"/>
                  </a:lnTo>
                  <a:lnTo>
                    <a:pt x="2880372" y="635000"/>
                  </a:lnTo>
                  <a:lnTo>
                    <a:pt x="2912859" y="635000"/>
                  </a:lnTo>
                  <a:lnTo>
                    <a:pt x="3024822" y="12"/>
                  </a:lnTo>
                  <a:close/>
                </a:path>
                <a:path w="4584700" h="635000">
                  <a:moveTo>
                    <a:pt x="3089795" y="12"/>
                  </a:moveTo>
                  <a:lnTo>
                    <a:pt x="3057309" y="12"/>
                  </a:lnTo>
                  <a:lnTo>
                    <a:pt x="2945346" y="635000"/>
                  </a:lnTo>
                  <a:lnTo>
                    <a:pt x="2977845" y="635000"/>
                  </a:lnTo>
                  <a:lnTo>
                    <a:pt x="3089795" y="12"/>
                  </a:lnTo>
                  <a:close/>
                </a:path>
                <a:path w="4584700" h="635000">
                  <a:moveTo>
                    <a:pt x="3154769" y="12"/>
                  </a:moveTo>
                  <a:lnTo>
                    <a:pt x="3122295" y="12"/>
                  </a:lnTo>
                  <a:lnTo>
                    <a:pt x="3010331" y="635000"/>
                  </a:lnTo>
                  <a:lnTo>
                    <a:pt x="3042805" y="635000"/>
                  </a:lnTo>
                  <a:lnTo>
                    <a:pt x="3154769" y="12"/>
                  </a:lnTo>
                  <a:close/>
                </a:path>
                <a:path w="4584700" h="635000">
                  <a:moveTo>
                    <a:pt x="3219754" y="12"/>
                  </a:moveTo>
                  <a:lnTo>
                    <a:pt x="3187268" y="12"/>
                  </a:lnTo>
                  <a:lnTo>
                    <a:pt x="3075305" y="635000"/>
                  </a:lnTo>
                  <a:lnTo>
                    <a:pt x="3107804" y="635000"/>
                  </a:lnTo>
                  <a:lnTo>
                    <a:pt x="3219754" y="12"/>
                  </a:lnTo>
                  <a:close/>
                </a:path>
                <a:path w="4584700" h="635000">
                  <a:moveTo>
                    <a:pt x="3284740" y="12"/>
                  </a:moveTo>
                  <a:lnTo>
                    <a:pt x="3252241" y="12"/>
                  </a:lnTo>
                  <a:lnTo>
                    <a:pt x="3140278" y="635000"/>
                  </a:lnTo>
                  <a:lnTo>
                    <a:pt x="3172777" y="635000"/>
                  </a:lnTo>
                  <a:lnTo>
                    <a:pt x="3284740" y="12"/>
                  </a:lnTo>
                  <a:close/>
                </a:path>
                <a:path w="4584700" h="635000">
                  <a:moveTo>
                    <a:pt x="3349726" y="12"/>
                  </a:moveTo>
                  <a:lnTo>
                    <a:pt x="3317240" y="12"/>
                  </a:lnTo>
                  <a:lnTo>
                    <a:pt x="3205276" y="635000"/>
                  </a:lnTo>
                  <a:lnTo>
                    <a:pt x="3237776" y="635000"/>
                  </a:lnTo>
                  <a:lnTo>
                    <a:pt x="3349726" y="12"/>
                  </a:lnTo>
                  <a:close/>
                </a:path>
                <a:path w="4584700" h="635000">
                  <a:moveTo>
                    <a:pt x="3414699" y="12"/>
                  </a:moveTo>
                  <a:lnTo>
                    <a:pt x="3382200" y="12"/>
                  </a:lnTo>
                  <a:lnTo>
                    <a:pt x="3270237" y="635000"/>
                  </a:lnTo>
                  <a:lnTo>
                    <a:pt x="3302749" y="635000"/>
                  </a:lnTo>
                  <a:lnTo>
                    <a:pt x="3414699" y="12"/>
                  </a:lnTo>
                  <a:close/>
                </a:path>
                <a:path w="4584700" h="635000">
                  <a:moveTo>
                    <a:pt x="3479685" y="12"/>
                  </a:moveTo>
                  <a:lnTo>
                    <a:pt x="3447199" y="12"/>
                  </a:lnTo>
                  <a:lnTo>
                    <a:pt x="3335236" y="635000"/>
                  </a:lnTo>
                  <a:lnTo>
                    <a:pt x="3367722" y="635000"/>
                  </a:lnTo>
                  <a:lnTo>
                    <a:pt x="3479685" y="12"/>
                  </a:lnTo>
                  <a:close/>
                </a:path>
                <a:path w="4584700" h="635000">
                  <a:moveTo>
                    <a:pt x="3544659" y="12"/>
                  </a:moveTo>
                  <a:lnTo>
                    <a:pt x="3512172" y="12"/>
                  </a:lnTo>
                  <a:lnTo>
                    <a:pt x="3400209" y="635000"/>
                  </a:lnTo>
                  <a:lnTo>
                    <a:pt x="3432695" y="635000"/>
                  </a:lnTo>
                  <a:lnTo>
                    <a:pt x="3544659" y="12"/>
                  </a:lnTo>
                  <a:close/>
                </a:path>
                <a:path w="4584700" h="635000">
                  <a:moveTo>
                    <a:pt x="3609632" y="12"/>
                  </a:moveTo>
                  <a:lnTo>
                    <a:pt x="3577145" y="12"/>
                  </a:lnTo>
                  <a:lnTo>
                    <a:pt x="3465182" y="635000"/>
                  </a:lnTo>
                  <a:lnTo>
                    <a:pt x="3497669" y="635000"/>
                  </a:lnTo>
                  <a:lnTo>
                    <a:pt x="3609632" y="12"/>
                  </a:lnTo>
                  <a:close/>
                </a:path>
                <a:path w="4584700" h="635000">
                  <a:moveTo>
                    <a:pt x="3674630" y="12"/>
                  </a:moveTo>
                  <a:lnTo>
                    <a:pt x="3642144" y="12"/>
                  </a:lnTo>
                  <a:lnTo>
                    <a:pt x="3530181" y="635000"/>
                  </a:lnTo>
                  <a:lnTo>
                    <a:pt x="3562667" y="635000"/>
                  </a:lnTo>
                  <a:lnTo>
                    <a:pt x="3674630" y="12"/>
                  </a:lnTo>
                  <a:close/>
                </a:path>
                <a:path w="4584700" h="635000">
                  <a:moveTo>
                    <a:pt x="3739604" y="12"/>
                  </a:moveTo>
                  <a:lnTo>
                    <a:pt x="3707104" y="12"/>
                  </a:lnTo>
                  <a:lnTo>
                    <a:pt x="3595141" y="635000"/>
                  </a:lnTo>
                  <a:lnTo>
                    <a:pt x="3627640" y="635000"/>
                  </a:lnTo>
                  <a:lnTo>
                    <a:pt x="3739604" y="12"/>
                  </a:lnTo>
                  <a:close/>
                </a:path>
                <a:path w="4584700" h="635000">
                  <a:moveTo>
                    <a:pt x="3804577" y="12"/>
                  </a:moveTo>
                  <a:lnTo>
                    <a:pt x="3772090" y="12"/>
                  </a:lnTo>
                  <a:lnTo>
                    <a:pt x="3660127" y="635000"/>
                  </a:lnTo>
                  <a:lnTo>
                    <a:pt x="3692614" y="635000"/>
                  </a:lnTo>
                  <a:lnTo>
                    <a:pt x="3804577" y="12"/>
                  </a:lnTo>
                  <a:close/>
                </a:path>
                <a:path w="4584700" h="635000">
                  <a:moveTo>
                    <a:pt x="3869563" y="12"/>
                  </a:moveTo>
                  <a:lnTo>
                    <a:pt x="3837063" y="12"/>
                  </a:lnTo>
                  <a:lnTo>
                    <a:pt x="3725100" y="635000"/>
                  </a:lnTo>
                  <a:lnTo>
                    <a:pt x="3757612" y="635000"/>
                  </a:lnTo>
                  <a:lnTo>
                    <a:pt x="3869563" y="12"/>
                  </a:lnTo>
                  <a:close/>
                </a:path>
                <a:path w="4584700" h="635000">
                  <a:moveTo>
                    <a:pt x="3934549" y="12"/>
                  </a:moveTo>
                  <a:lnTo>
                    <a:pt x="3902062" y="12"/>
                  </a:lnTo>
                  <a:lnTo>
                    <a:pt x="3790099" y="635000"/>
                  </a:lnTo>
                  <a:lnTo>
                    <a:pt x="3822598" y="635000"/>
                  </a:lnTo>
                  <a:lnTo>
                    <a:pt x="3934549" y="12"/>
                  </a:lnTo>
                  <a:close/>
                </a:path>
                <a:path w="4584700" h="635000">
                  <a:moveTo>
                    <a:pt x="3999522" y="12"/>
                  </a:moveTo>
                  <a:lnTo>
                    <a:pt x="3967048" y="12"/>
                  </a:lnTo>
                  <a:lnTo>
                    <a:pt x="3855085" y="635000"/>
                  </a:lnTo>
                  <a:lnTo>
                    <a:pt x="3887571" y="635000"/>
                  </a:lnTo>
                  <a:lnTo>
                    <a:pt x="3999522" y="12"/>
                  </a:lnTo>
                  <a:close/>
                </a:path>
                <a:path w="4584700" h="635000">
                  <a:moveTo>
                    <a:pt x="4064508" y="12"/>
                  </a:moveTo>
                  <a:lnTo>
                    <a:pt x="4032008" y="12"/>
                  </a:lnTo>
                  <a:lnTo>
                    <a:pt x="3920045" y="635000"/>
                  </a:lnTo>
                  <a:lnTo>
                    <a:pt x="3952544" y="635000"/>
                  </a:lnTo>
                  <a:lnTo>
                    <a:pt x="4064508" y="12"/>
                  </a:lnTo>
                  <a:close/>
                </a:path>
                <a:path w="4584700" h="635000">
                  <a:moveTo>
                    <a:pt x="4129481" y="12"/>
                  </a:moveTo>
                  <a:lnTo>
                    <a:pt x="4096994" y="12"/>
                  </a:lnTo>
                  <a:lnTo>
                    <a:pt x="3985031" y="635000"/>
                  </a:lnTo>
                  <a:lnTo>
                    <a:pt x="4017530" y="635000"/>
                  </a:lnTo>
                  <a:lnTo>
                    <a:pt x="4129481" y="12"/>
                  </a:lnTo>
                  <a:close/>
                </a:path>
                <a:path w="4584700" h="635000">
                  <a:moveTo>
                    <a:pt x="4194454" y="12"/>
                  </a:moveTo>
                  <a:lnTo>
                    <a:pt x="4161980" y="12"/>
                  </a:lnTo>
                  <a:lnTo>
                    <a:pt x="4050017" y="635000"/>
                  </a:lnTo>
                  <a:lnTo>
                    <a:pt x="4082504" y="635000"/>
                  </a:lnTo>
                  <a:lnTo>
                    <a:pt x="4194454" y="12"/>
                  </a:lnTo>
                  <a:close/>
                </a:path>
                <a:path w="4584700" h="635000">
                  <a:moveTo>
                    <a:pt x="4259453" y="12"/>
                  </a:moveTo>
                  <a:lnTo>
                    <a:pt x="4226966" y="12"/>
                  </a:lnTo>
                  <a:lnTo>
                    <a:pt x="4115003" y="635000"/>
                  </a:lnTo>
                  <a:lnTo>
                    <a:pt x="4147489" y="635000"/>
                  </a:lnTo>
                  <a:lnTo>
                    <a:pt x="4259453" y="12"/>
                  </a:lnTo>
                  <a:close/>
                </a:path>
                <a:path w="4584700" h="635000">
                  <a:moveTo>
                    <a:pt x="4324426" y="12"/>
                  </a:moveTo>
                  <a:lnTo>
                    <a:pt x="4291939" y="12"/>
                  </a:lnTo>
                  <a:lnTo>
                    <a:pt x="4179976" y="635000"/>
                  </a:lnTo>
                  <a:lnTo>
                    <a:pt x="4212475" y="635000"/>
                  </a:lnTo>
                  <a:lnTo>
                    <a:pt x="4324426" y="12"/>
                  </a:lnTo>
                  <a:close/>
                </a:path>
                <a:path w="4584700" h="635000">
                  <a:moveTo>
                    <a:pt x="4389412" y="12"/>
                  </a:moveTo>
                  <a:lnTo>
                    <a:pt x="4356925" y="12"/>
                  </a:lnTo>
                  <a:lnTo>
                    <a:pt x="4244962" y="635000"/>
                  </a:lnTo>
                  <a:lnTo>
                    <a:pt x="4277449" y="635000"/>
                  </a:lnTo>
                  <a:lnTo>
                    <a:pt x="4389412" y="12"/>
                  </a:lnTo>
                  <a:close/>
                </a:path>
                <a:path w="4584700" h="635000">
                  <a:moveTo>
                    <a:pt x="4454385" y="12"/>
                  </a:moveTo>
                  <a:lnTo>
                    <a:pt x="4421898" y="12"/>
                  </a:lnTo>
                  <a:lnTo>
                    <a:pt x="4309935" y="635000"/>
                  </a:lnTo>
                  <a:lnTo>
                    <a:pt x="4342422" y="635000"/>
                  </a:lnTo>
                  <a:lnTo>
                    <a:pt x="4454385" y="12"/>
                  </a:lnTo>
                  <a:close/>
                </a:path>
                <a:path w="4584700" h="635000">
                  <a:moveTo>
                    <a:pt x="4519371" y="12"/>
                  </a:moveTo>
                  <a:lnTo>
                    <a:pt x="4486884" y="12"/>
                  </a:lnTo>
                  <a:lnTo>
                    <a:pt x="4374921" y="635000"/>
                  </a:lnTo>
                  <a:lnTo>
                    <a:pt x="4407408" y="635000"/>
                  </a:lnTo>
                  <a:lnTo>
                    <a:pt x="4519371" y="12"/>
                  </a:lnTo>
                  <a:close/>
                </a:path>
                <a:path w="4584700" h="635000">
                  <a:moveTo>
                    <a:pt x="4584357" y="12"/>
                  </a:moveTo>
                  <a:lnTo>
                    <a:pt x="4551870" y="12"/>
                  </a:lnTo>
                  <a:lnTo>
                    <a:pt x="4439907" y="635000"/>
                  </a:lnTo>
                  <a:lnTo>
                    <a:pt x="4472406" y="635000"/>
                  </a:lnTo>
                  <a:lnTo>
                    <a:pt x="4584357" y="12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39907" y="6223012"/>
              <a:ext cx="3394075" cy="635000"/>
            </a:xfrm>
            <a:custGeom>
              <a:avLst/>
              <a:gdLst/>
              <a:ahLst/>
              <a:cxnLst/>
              <a:rect l="l" t="t" r="r" b="b"/>
              <a:pathLst>
                <a:path w="3394075" h="635000">
                  <a:moveTo>
                    <a:pt x="144449" y="0"/>
                  </a:moveTo>
                  <a:lnTo>
                    <a:pt x="111963" y="0"/>
                  </a:lnTo>
                  <a:lnTo>
                    <a:pt x="0" y="634987"/>
                  </a:lnTo>
                  <a:lnTo>
                    <a:pt x="32499" y="634987"/>
                  </a:lnTo>
                  <a:lnTo>
                    <a:pt x="144449" y="0"/>
                  </a:lnTo>
                  <a:close/>
                </a:path>
                <a:path w="3394075" h="635000">
                  <a:moveTo>
                    <a:pt x="209423" y="0"/>
                  </a:moveTo>
                  <a:lnTo>
                    <a:pt x="176923" y="0"/>
                  </a:lnTo>
                  <a:lnTo>
                    <a:pt x="64960" y="634987"/>
                  </a:lnTo>
                  <a:lnTo>
                    <a:pt x="97459" y="634987"/>
                  </a:lnTo>
                  <a:lnTo>
                    <a:pt x="209423" y="0"/>
                  </a:lnTo>
                  <a:close/>
                </a:path>
                <a:path w="3394075" h="635000">
                  <a:moveTo>
                    <a:pt x="274396" y="0"/>
                  </a:moveTo>
                  <a:lnTo>
                    <a:pt x="241922" y="0"/>
                  </a:lnTo>
                  <a:lnTo>
                    <a:pt x="129959" y="634987"/>
                  </a:lnTo>
                  <a:lnTo>
                    <a:pt x="162433" y="634987"/>
                  </a:lnTo>
                  <a:lnTo>
                    <a:pt x="274396" y="0"/>
                  </a:lnTo>
                  <a:close/>
                </a:path>
                <a:path w="3394075" h="635000">
                  <a:moveTo>
                    <a:pt x="339382" y="0"/>
                  </a:moveTo>
                  <a:lnTo>
                    <a:pt x="306895" y="0"/>
                  </a:lnTo>
                  <a:lnTo>
                    <a:pt x="194932" y="634987"/>
                  </a:lnTo>
                  <a:lnTo>
                    <a:pt x="227431" y="634987"/>
                  </a:lnTo>
                  <a:lnTo>
                    <a:pt x="339382" y="0"/>
                  </a:lnTo>
                  <a:close/>
                </a:path>
                <a:path w="3394075" h="635000">
                  <a:moveTo>
                    <a:pt x="404368" y="0"/>
                  </a:moveTo>
                  <a:lnTo>
                    <a:pt x="371881" y="0"/>
                  </a:lnTo>
                  <a:lnTo>
                    <a:pt x="259918" y="634987"/>
                  </a:lnTo>
                  <a:lnTo>
                    <a:pt x="292404" y="634987"/>
                  </a:lnTo>
                  <a:lnTo>
                    <a:pt x="404368" y="0"/>
                  </a:lnTo>
                  <a:close/>
                </a:path>
                <a:path w="3394075" h="635000">
                  <a:moveTo>
                    <a:pt x="469353" y="0"/>
                  </a:moveTo>
                  <a:lnTo>
                    <a:pt x="436867" y="0"/>
                  </a:lnTo>
                  <a:lnTo>
                    <a:pt x="324904" y="634987"/>
                  </a:lnTo>
                  <a:lnTo>
                    <a:pt x="357403" y="634987"/>
                  </a:lnTo>
                  <a:lnTo>
                    <a:pt x="469353" y="0"/>
                  </a:lnTo>
                  <a:close/>
                </a:path>
                <a:path w="3394075" h="635000">
                  <a:moveTo>
                    <a:pt x="534327" y="0"/>
                  </a:moveTo>
                  <a:lnTo>
                    <a:pt x="501827" y="0"/>
                  </a:lnTo>
                  <a:lnTo>
                    <a:pt x="389864" y="634987"/>
                  </a:lnTo>
                  <a:lnTo>
                    <a:pt x="422376" y="634987"/>
                  </a:lnTo>
                  <a:lnTo>
                    <a:pt x="534327" y="0"/>
                  </a:lnTo>
                  <a:close/>
                </a:path>
                <a:path w="3394075" h="635000">
                  <a:moveTo>
                    <a:pt x="599300" y="0"/>
                  </a:moveTo>
                  <a:lnTo>
                    <a:pt x="566826" y="0"/>
                  </a:lnTo>
                  <a:lnTo>
                    <a:pt x="454863" y="634987"/>
                  </a:lnTo>
                  <a:lnTo>
                    <a:pt x="487337" y="634987"/>
                  </a:lnTo>
                  <a:lnTo>
                    <a:pt x="599300" y="0"/>
                  </a:lnTo>
                  <a:close/>
                </a:path>
                <a:path w="3394075" h="635000">
                  <a:moveTo>
                    <a:pt x="664298" y="0"/>
                  </a:moveTo>
                  <a:lnTo>
                    <a:pt x="631799" y="0"/>
                  </a:lnTo>
                  <a:lnTo>
                    <a:pt x="519836" y="634987"/>
                  </a:lnTo>
                  <a:lnTo>
                    <a:pt x="552335" y="634987"/>
                  </a:lnTo>
                  <a:lnTo>
                    <a:pt x="664298" y="0"/>
                  </a:lnTo>
                  <a:close/>
                </a:path>
                <a:path w="3394075" h="635000">
                  <a:moveTo>
                    <a:pt x="729259" y="0"/>
                  </a:moveTo>
                  <a:lnTo>
                    <a:pt x="696772" y="0"/>
                  </a:lnTo>
                  <a:lnTo>
                    <a:pt x="584809" y="634987"/>
                  </a:lnTo>
                  <a:lnTo>
                    <a:pt x="617308" y="634987"/>
                  </a:lnTo>
                  <a:lnTo>
                    <a:pt x="729259" y="0"/>
                  </a:lnTo>
                  <a:close/>
                </a:path>
                <a:path w="3394075" h="635000">
                  <a:moveTo>
                    <a:pt x="794245" y="0"/>
                  </a:moveTo>
                  <a:lnTo>
                    <a:pt x="761758" y="0"/>
                  </a:lnTo>
                  <a:lnTo>
                    <a:pt x="649795" y="634987"/>
                  </a:lnTo>
                  <a:lnTo>
                    <a:pt x="682282" y="634987"/>
                  </a:lnTo>
                  <a:lnTo>
                    <a:pt x="794245" y="0"/>
                  </a:lnTo>
                  <a:close/>
                </a:path>
                <a:path w="3394075" h="635000">
                  <a:moveTo>
                    <a:pt x="859231" y="0"/>
                  </a:moveTo>
                  <a:lnTo>
                    <a:pt x="826744" y="0"/>
                  </a:lnTo>
                  <a:lnTo>
                    <a:pt x="714781" y="634987"/>
                  </a:lnTo>
                  <a:lnTo>
                    <a:pt x="747280" y="634987"/>
                  </a:lnTo>
                  <a:lnTo>
                    <a:pt x="859231" y="0"/>
                  </a:lnTo>
                  <a:close/>
                </a:path>
                <a:path w="3394075" h="635000">
                  <a:moveTo>
                    <a:pt x="924204" y="0"/>
                  </a:moveTo>
                  <a:lnTo>
                    <a:pt x="891730" y="0"/>
                  </a:lnTo>
                  <a:lnTo>
                    <a:pt x="779767" y="634987"/>
                  </a:lnTo>
                  <a:lnTo>
                    <a:pt x="812253" y="634987"/>
                  </a:lnTo>
                  <a:lnTo>
                    <a:pt x="924204" y="0"/>
                  </a:lnTo>
                  <a:close/>
                </a:path>
                <a:path w="3394075" h="635000">
                  <a:moveTo>
                    <a:pt x="989190" y="0"/>
                  </a:moveTo>
                  <a:lnTo>
                    <a:pt x="956691" y="0"/>
                  </a:lnTo>
                  <a:lnTo>
                    <a:pt x="844727" y="634987"/>
                  </a:lnTo>
                  <a:lnTo>
                    <a:pt x="877227" y="634987"/>
                  </a:lnTo>
                  <a:lnTo>
                    <a:pt x="989190" y="0"/>
                  </a:lnTo>
                  <a:close/>
                </a:path>
                <a:path w="3394075" h="635000">
                  <a:moveTo>
                    <a:pt x="1054163" y="0"/>
                  </a:moveTo>
                  <a:lnTo>
                    <a:pt x="1021676" y="0"/>
                  </a:lnTo>
                  <a:lnTo>
                    <a:pt x="909713" y="634987"/>
                  </a:lnTo>
                  <a:lnTo>
                    <a:pt x="942200" y="634987"/>
                  </a:lnTo>
                  <a:lnTo>
                    <a:pt x="1054163" y="0"/>
                  </a:lnTo>
                  <a:close/>
                </a:path>
                <a:path w="3394075" h="635000">
                  <a:moveTo>
                    <a:pt x="1119149" y="0"/>
                  </a:moveTo>
                  <a:lnTo>
                    <a:pt x="1086662" y="0"/>
                  </a:lnTo>
                  <a:lnTo>
                    <a:pt x="974699" y="634987"/>
                  </a:lnTo>
                  <a:lnTo>
                    <a:pt x="1007186" y="634987"/>
                  </a:lnTo>
                  <a:lnTo>
                    <a:pt x="1119149" y="0"/>
                  </a:lnTo>
                  <a:close/>
                </a:path>
                <a:path w="3394075" h="635000">
                  <a:moveTo>
                    <a:pt x="1184122" y="0"/>
                  </a:moveTo>
                  <a:lnTo>
                    <a:pt x="1151636" y="0"/>
                  </a:lnTo>
                  <a:lnTo>
                    <a:pt x="1039672" y="634987"/>
                  </a:lnTo>
                  <a:lnTo>
                    <a:pt x="1072172" y="634987"/>
                  </a:lnTo>
                  <a:lnTo>
                    <a:pt x="1184122" y="0"/>
                  </a:lnTo>
                  <a:close/>
                </a:path>
                <a:path w="3394075" h="635000">
                  <a:moveTo>
                    <a:pt x="1249108" y="0"/>
                  </a:moveTo>
                  <a:lnTo>
                    <a:pt x="1216621" y="0"/>
                  </a:lnTo>
                  <a:lnTo>
                    <a:pt x="1104658" y="634987"/>
                  </a:lnTo>
                  <a:lnTo>
                    <a:pt x="1137158" y="634987"/>
                  </a:lnTo>
                  <a:lnTo>
                    <a:pt x="1249108" y="0"/>
                  </a:lnTo>
                  <a:close/>
                </a:path>
                <a:path w="3394075" h="635000">
                  <a:moveTo>
                    <a:pt x="1314081" y="0"/>
                  </a:moveTo>
                  <a:lnTo>
                    <a:pt x="1281607" y="0"/>
                  </a:lnTo>
                  <a:lnTo>
                    <a:pt x="1169644" y="634987"/>
                  </a:lnTo>
                  <a:lnTo>
                    <a:pt x="1202118" y="634987"/>
                  </a:lnTo>
                  <a:lnTo>
                    <a:pt x="1314081" y="0"/>
                  </a:lnTo>
                  <a:close/>
                </a:path>
                <a:path w="3394075" h="635000">
                  <a:moveTo>
                    <a:pt x="1379067" y="0"/>
                  </a:moveTo>
                  <a:lnTo>
                    <a:pt x="1346581" y="0"/>
                  </a:lnTo>
                  <a:lnTo>
                    <a:pt x="1234617" y="634987"/>
                  </a:lnTo>
                  <a:lnTo>
                    <a:pt x="1267104" y="634987"/>
                  </a:lnTo>
                  <a:lnTo>
                    <a:pt x="1379067" y="0"/>
                  </a:lnTo>
                  <a:close/>
                </a:path>
                <a:path w="3394075" h="635000">
                  <a:moveTo>
                    <a:pt x="1444053" y="0"/>
                  </a:moveTo>
                  <a:lnTo>
                    <a:pt x="1411566" y="0"/>
                  </a:lnTo>
                  <a:lnTo>
                    <a:pt x="1299603" y="634987"/>
                  </a:lnTo>
                  <a:lnTo>
                    <a:pt x="1332090" y="634987"/>
                  </a:lnTo>
                  <a:lnTo>
                    <a:pt x="1444053" y="0"/>
                  </a:lnTo>
                  <a:close/>
                </a:path>
                <a:path w="3394075" h="635000">
                  <a:moveTo>
                    <a:pt x="1509039" y="0"/>
                  </a:moveTo>
                  <a:lnTo>
                    <a:pt x="1476552" y="0"/>
                  </a:lnTo>
                  <a:lnTo>
                    <a:pt x="1364589" y="634987"/>
                  </a:lnTo>
                  <a:lnTo>
                    <a:pt x="1397076" y="634987"/>
                  </a:lnTo>
                  <a:lnTo>
                    <a:pt x="1509039" y="0"/>
                  </a:lnTo>
                  <a:close/>
                </a:path>
                <a:path w="3394075" h="635000">
                  <a:moveTo>
                    <a:pt x="1574012" y="0"/>
                  </a:moveTo>
                  <a:lnTo>
                    <a:pt x="1541526" y="0"/>
                  </a:lnTo>
                  <a:lnTo>
                    <a:pt x="1429562" y="634987"/>
                  </a:lnTo>
                  <a:lnTo>
                    <a:pt x="1462049" y="634987"/>
                  </a:lnTo>
                  <a:lnTo>
                    <a:pt x="1574012" y="0"/>
                  </a:lnTo>
                  <a:close/>
                </a:path>
                <a:path w="3394075" h="635000">
                  <a:moveTo>
                    <a:pt x="1638998" y="0"/>
                  </a:moveTo>
                  <a:lnTo>
                    <a:pt x="1606511" y="0"/>
                  </a:lnTo>
                  <a:lnTo>
                    <a:pt x="1494548" y="634987"/>
                  </a:lnTo>
                  <a:lnTo>
                    <a:pt x="1527035" y="634987"/>
                  </a:lnTo>
                  <a:lnTo>
                    <a:pt x="1638998" y="0"/>
                  </a:lnTo>
                  <a:close/>
                </a:path>
                <a:path w="3394075" h="635000">
                  <a:moveTo>
                    <a:pt x="1703971" y="0"/>
                  </a:moveTo>
                  <a:lnTo>
                    <a:pt x="1671485" y="0"/>
                  </a:lnTo>
                  <a:lnTo>
                    <a:pt x="1559521" y="634987"/>
                  </a:lnTo>
                  <a:lnTo>
                    <a:pt x="1592021" y="634987"/>
                  </a:lnTo>
                  <a:lnTo>
                    <a:pt x="1703971" y="0"/>
                  </a:lnTo>
                  <a:close/>
                </a:path>
                <a:path w="3394075" h="635000">
                  <a:moveTo>
                    <a:pt x="1768944" y="0"/>
                  </a:moveTo>
                  <a:lnTo>
                    <a:pt x="1736458" y="0"/>
                  </a:lnTo>
                  <a:lnTo>
                    <a:pt x="1624495" y="634987"/>
                  </a:lnTo>
                  <a:lnTo>
                    <a:pt x="1656981" y="634987"/>
                  </a:lnTo>
                  <a:lnTo>
                    <a:pt x="1768944" y="0"/>
                  </a:lnTo>
                  <a:close/>
                </a:path>
                <a:path w="3394075" h="635000">
                  <a:moveTo>
                    <a:pt x="1833943" y="0"/>
                  </a:moveTo>
                  <a:lnTo>
                    <a:pt x="1801456" y="0"/>
                  </a:lnTo>
                  <a:lnTo>
                    <a:pt x="1689493" y="634987"/>
                  </a:lnTo>
                  <a:lnTo>
                    <a:pt x="1721980" y="634987"/>
                  </a:lnTo>
                  <a:lnTo>
                    <a:pt x="1833943" y="0"/>
                  </a:lnTo>
                  <a:close/>
                </a:path>
                <a:path w="3394075" h="635000">
                  <a:moveTo>
                    <a:pt x="1898916" y="0"/>
                  </a:moveTo>
                  <a:lnTo>
                    <a:pt x="1866417" y="0"/>
                  </a:lnTo>
                  <a:lnTo>
                    <a:pt x="1754454" y="634987"/>
                  </a:lnTo>
                  <a:lnTo>
                    <a:pt x="1786953" y="634987"/>
                  </a:lnTo>
                  <a:lnTo>
                    <a:pt x="1898916" y="0"/>
                  </a:lnTo>
                  <a:close/>
                </a:path>
                <a:path w="3394075" h="635000">
                  <a:moveTo>
                    <a:pt x="1963889" y="0"/>
                  </a:moveTo>
                  <a:lnTo>
                    <a:pt x="1931416" y="0"/>
                  </a:lnTo>
                  <a:lnTo>
                    <a:pt x="1819452" y="634987"/>
                  </a:lnTo>
                  <a:lnTo>
                    <a:pt x="1851926" y="634987"/>
                  </a:lnTo>
                  <a:lnTo>
                    <a:pt x="1963889" y="0"/>
                  </a:lnTo>
                  <a:close/>
                </a:path>
                <a:path w="3394075" h="635000">
                  <a:moveTo>
                    <a:pt x="2028875" y="0"/>
                  </a:moveTo>
                  <a:lnTo>
                    <a:pt x="1996389" y="0"/>
                  </a:lnTo>
                  <a:lnTo>
                    <a:pt x="1884426" y="634987"/>
                  </a:lnTo>
                  <a:lnTo>
                    <a:pt x="1916912" y="634987"/>
                  </a:lnTo>
                  <a:lnTo>
                    <a:pt x="2028875" y="0"/>
                  </a:lnTo>
                  <a:close/>
                </a:path>
                <a:path w="3394075" h="635000">
                  <a:moveTo>
                    <a:pt x="2093849" y="0"/>
                  </a:moveTo>
                  <a:lnTo>
                    <a:pt x="2061362" y="0"/>
                  </a:lnTo>
                  <a:lnTo>
                    <a:pt x="1949399" y="634987"/>
                  </a:lnTo>
                  <a:lnTo>
                    <a:pt x="1981898" y="634987"/>
                  </a:lnTo>
                  <a:lnTo>
                    <a:pt x="2093849" y="0"/>
                  </a:lnTo>
                  <a:close/>
                </a:path>
                <a:path w="3394075" h="635000">
                  <a:moveTo>
                    <a:pt x="2158847" y="0"/>
                  </a:moveTo>
                  <a:lnTo>
                    <a:pt x="2126361" y="0"/>
                  </a:lnTo>
                  <a:lnTo>
                    <a:pt x="2014397" y="634987"/>
                  </a:lnTo>
                  <a:lnTo>
                    <a:pt x="2046884" y="634987"/>
                  </a:lnTo>
                  <a:lnTo>
                    <a:pt x="2158847" y="0"/>
                  </a:lnTo>
                  <a:close/>
                </a:path>
                <a:path w="3394075" h="635000">
                  <a:moveTo>
                    <a:pt x="2223820" y="0"/>
                  </a:moveTo>
                  <a:lnTo>
                    <a:pt x="2191321" y="0"/>
                  </a:lnTo>
                  <a:lnTo>
                    <a:pt x="2079358" y="634987"/>
                  </a:lnTo>
                  <a:lnTo>
                    <a:pt x="2111857" y="634987"/>
                  </a:lnTo>
                  <a:lnTo>
                    <a:pt x="2223820" y="0"/>
                  </a:lnTo>
                  <a:close/>
                </a:path>
                <a:path w="3394075" h="635000">
                  <a:moveTo>
                    <a:pt x="2288794" y="0"/>
                  </a:moveTo>
                  <a:lnTo>
                    <a:pt x="2256307" y="0"/>
                  </a:lnTo>
                  <a:lnTo>
                    <a:pt x="2144344" y="634987"/>
                  </a:lnTo>
                  <a:lnTo>
                    <a:pt x="2176830" y="634987"/>
                  </a:lnTo>
                  <a:lnTo>
                    <a:pt x="2288794" y="0"/>
                  </a:lnTo>
                  <a:close/>
                </a:path>
                <a:path w="3394075" h="635000">
                  <a:moveTo>
                    <a:pt x="2353792" y="0"/>
                  </a:moveTo>
                  <a:lnTo>
                    <a:pt x="2321293" y="0"/>
                  </a:lnTo>
                  <a:lnTo>
                    <a:pt x="2209330" y="634987"/>
                  </a:lnTo>
                  <a:lnTo>
                    <a:pt x="2241829" y="634987"/>
                  </a:lnTo>
                  <a:lnTo>
                    <a:pt x="2353792" y="0"/>
                  </a:lnTo>
                  <a:close/>
                </a:path>
                <a:path w="3394075" h="635000">
                  <a:moveTo>
                    <a:pt x="2418765" y="0"/>
                  </a:moveTo>
                  <a:lnTo>
                    <a:pt x="2386279" y="0"/>
                  </a:lnTo>
                  <a:lnTo>
                    <a:pt x="2274316" y="634987"/>
                  </a:lnTo>
                  <a:lnTo>
                    <a:pt x="2306802" y="634987"/>
                  </a:lnTo>
                  <a:lnTo>
                    <a:pt x="2418765" y="0"/>
                  </a:lnTo>
                  <a:close/>
                </a:path>
                <a:path w="3394075" h="635000">
                  <a:moveTo>
                    <a:pt x="2483751" y="0"/>
                  </a:moveTo>
                  <a:lnTo>
                    <a:pt x="2451265" y="0"/>
                  </a:lnTo>
                  <a:lnTo>
                    <a:pt x="2339302" y="634987"/>
                  </a:lnTo>
                  <a:lnTo>
                    <a:pt x="2371788" y="634987"/>
                  </a:lnTo>
                  <a:lnTo>
                    <a:pt x="2483751" y="0"/>
                  </a:lnTo>
                  <a:close/>
                </a:path>
                <a:path w="3394075" h="635000">
                  <a:moveTo>
                    <a:pt x="2548725" y="0"/>
                  </a:moveTo>
                  <a:lnTo>
                    <a:pt x="2516238" y="0"/>
                  </a:lnTo>
                  <a:lnTo>
                    <a:pt x="2404275" y="634987"/>
                  </a:lnTo>
                  <a:lnTo>
                    <a:pt x="2436774" y="634987"/>
                  </a:lnTo>
                  <a:lnTo>
                    <a:pt x="2548725" y="0"/>
                  </a:lnTo>
                  <a:close/>
                </a:path>
                <a:path w="3394075" h="635000">
                  <a:moveTo>
                    <a:pt x="2613710" y="0"/>
                  </a:moveTo>
                  <a:lnTo>
                    <a:pt x="2581211" y="0"/>
                  </a:lnTo>
                  <a:lnTo>
                    <a:pt x="2469248" y="634987"/>
                  </a:lnTo>
                  <a:lnTo>
                    <a:pt x="2501747" y="634987"/>
                  </a:lnTo>
                  <a:lnTo>
                    <a:pt x="2613710" y="0"/>
                  </a:lnTo>
                  <a:close/>
                </a:path>
                <a:path w="3394075" h="635000">
                  <a:moveTo>
                    <a:pt x="2678671" y="0"/>
                  </a:moveTo>
                  <a:lnTo>
                    <a:pt x="2646197" y="0"/>
                  </a:lnTo>
                  <a:lnTo>
                    <a:pt x="2534234" y="634987"/>
                  </a:lnTo>
                  <a:lnTo>
                    <a:pt x="2566708" y="634987"/>
                  </a:lnTo>
                  <a:lnTo>
                    <a:pt x="2678671" y="0"/>
                  </a:lnTo>
                  <a:close/>
                </a:path>
                <a:path w="3394075" h="635000">
                  <a:moveTo>
                    <a:pt x="2743670" y="0"/>
                  </a:moveTo>
                  <a:lnTo>
                    <a:pt x="2711183" y="0"/>
                  </a:lnTo>
                  <a:lnTo>
                    <a:pt x="2599220" y="634987"/>
                  </a:lnTo>
                  <a:lnTo>
                    <a:pt x="2631706" y="634987"/>
                  </a:lnTo>
                  <a:lnTo>
                    <a:pt x="2743670" y="0"/>
                  </a:lnTo>
                  <a:close/>
                </a:path>
                <a:path w="3394075" h="635000">
                  <a:moveTo>
                    <a:pt x="2808643" y="0"/>
                  </a:moveTo>
                  <a:lnTo>
                    <a:pt x="2776143" y="0"/>
                  </a:lnTo>
                  <a:lnTo>
                    <a:pt x="2664180" y="634987"/>
                  </a:lnTo>
                  <a:lnTo>
                    <a:pt x="2696680" y="634987"/>
                  </a:lnTo>
                  <a:lnTo>
                    <a:pt x="2808643" y="0"/>
                  </a:lnTo>
                  <a:close/>
                </a:path>
                <a:path w="3394075" h="635000">
                  <a:moveTo>
                    <a:pt x="2873641" y="0"/>
                  </a:moveTo>
                  <a:lnTo>
                    <a:pt x="2841142" y="0"/>
                  </a:lnTo>
                  <a:lnTo>
                    <a:pt x="2729179" y="634987"/>
                  </a:lnTo>
                  <a:lnTo>
                    <a:pt x="2761678" y="634987"/>
                  </a:lnTo>
                  <a:lnTo>
                    <a:pt x="2873641" y="0"/>
                  </a:lnTo>
                  <a:close/>
                </a:path>
                <a:path w="3394075" h="635000">
                  <a:moveTo>
                    <a:pt x="2938602" y="0"/>
                  </a:moveTo>
                  <a:lnTo>
                    <a:pt x="2906115" y="0"/>
                  </a:lnTo>
                  <a:lnTo>
                    <a:pt x="2794152" y="634987"/>
                  </a:lnTo>
                  <a:lnTo>
                    <a:pt x="2826639" y="634987"/>
                  </a:lnTo>
                  <a:lnTo>
                    <a:pt x="2938602" y="0"/>
                  </a:lnTo>
                  <a:close/>
                </a:path>
                <a:path w="3394075" h="635000">
                  <a:moveTo>
                    <a:pt x="3003575" y="0"/>
                  </a:moveTo>
                  <a:lnTo>
                    <a:pt x="2971101" y="0"/>
                  </a:lnTo>
                  <a:lnTo>
                    <a:pt x="2859138" y="634987"/>
                  </a:lnTo>
                  <a:lnTo>
                    <a:pt x="2891612" y="634987"/>
                  </a:lnTo>
                  <a:lnTo>
                    <a:pt x="3003575" y="0"/>
                  </a:lnTo>
                  <a:close/>
                </a:path>
                <a:path w="3394075" h="635000">
                  <a:moveTo>
                    <a:pt x="3068574" y="0"/>
                  </a:moveTo>
                  <a:lnTo>
                    <a:pt x="3036074" y="0"/>
                  </a:lnTo>
                  <a:lnTo>
                    <a:pt x="2924111" y="634987"/>
                  </a:lnTo>
                  <a:lnTo>
                    <a:pt x="2956610" y="634987"/>
                  </a:lnTo>
                  <a:lnTo>
                    <a:pt x="3068574" y="0"/>
                  </a:lnTo>
                  <a:close/>
                </a:path>
                <a:path w="3394075" h="635000">
                  <a:moveTo>
                    <a:pt x="3133534" y="0"/>
                  </a:moveTo>
                  <a:lnTo>
                    <a:pt x="3101060" y="0"/>
                  </a:lnTo>
                  <a:lnTo>
                    <a:pt x="2989097" y="634987"/>
                  </a:lnTo>
                  <a:lnTo>
                    <a:pt x="3021584" y="634987"/>
                  </a:lnTo>
                  <a:lnTo>
                    <a:pt x="3133534" y="0"/>
                  </a:lnTo>
                  <a:close/>
                </a:path>
                <a:path w="3394075" h="635000">
                  <a:moveTo>
                    <a:pt x="3198507" y="0"/>
                  </a:moveTo>
                  <a:lnTo>
                    <a:pt x="3166046" y="0"/>
                  </a:lnTo>
                  <a:lnTo>
                    <a:pt x="3054083" y="634987"/>
                  </a:lnTo>
                  <a:lnTo>
                    <a:pt x="3086557" y="634987"/>
                  </a:lnTo>
                  <a:lnTo>
                    <a:pt x="3198507" y="0"/>
                  </a:lnTo>
                  <a:close/>
                </a:path>
                <a:path w="3394075" h="635000">
                  <a:moveTo>
                    <a:pt x="3263519" y="0"/>
                  </a:moveTo>
                  <a:lnTo>
                    <a:pt x="3231019" y="0"/>
                  </a:lnTo>
                  <a:lnTo>
                    <a:pt x="3119056" y="634987"/>
                  </a:lnTo>
                  <a:lnTo>
                    <a:pt x="3151555" y="634987"/>
                  </a:lnTo>
                  <a:lnTo>
                    <a:pt x="3263519" y="0"/>
                  </a:lnTo>
                  <a:close/>
                </a:path>
                <a:path w="3394075" h="635000">
                  <a:moveTo>
                    <a:pt x="3328479" y="0"/>
                  </a:moveTo>
                  <a:lnTo>
                    <a:pt x="3295993" y="0"/>
                  </a:lnTo>
                  <a:lnTo>
                    <a:pt x="3184029" y="634987"/>
                  </a:lnTo>
                  <a:lnTo>
                    <a:pt x="3216516" y="634987"/>
                  </a:lnTo>
                  <a:lnTo>
                    <a:pt x="3328479" y="0"/>
                  </a:lnTo>
                  <a:close/>
                </a:path>
                <a:path w="3394075" h="635000">
                  <a:moveTo>
                    <a:pt x="3393465" y="0"/>
                  </a:moveTo>
                  <a:lnTo>
                    <a:pt x="3360978" y="0"/>
                  </a:lnTo>
                  <a:lnTo>
                    <a:pt x="3249015" y="634987"/>
                  </a:lnTo>
                  <a:lnTo>
                    <a:pt x="3281502" y="634987"/>
                  </a:lnTo>
                  <a:lnTo>
                    <a:pt x="3393465" y="0"/>
                  </a:lnTo>
                  <a:close/>
                </a:path>
              </a:pathLst>
            </a:custGeom>
            <a:solidFill>
              <a:srgbClr val="FFE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177364" y="345550"/>
            <a:ext cx="3520220" cy="596625"/>
          </a:xfrm>
          <a:custGeom>
            <a:avLst/>
            <a:gdLst/>
            <a:ahLst/>
            <a:cxnLst/>
            <a:rect l="l" t="t" r="r" b="b"/>
            <a:pathLst>
              <a:path w="3014345" h="541019">
                <a:moveTo>
                  <a:pt x="3013938" y="0"/>
                </a:moveTo>
                <a:lnTo>
                  <a:pt x="89331" y="0"/>
                </a:lnTo>
                <a:lnTo>
                  <a:pt x="0" y="540575"/>
                </a:lnTo>
                <a:lnTo>
                  <a:pt x="3013938" y="540575"/>
                </a:lnTo>
                <a:lnTo>
                  <a:pt x="3013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619092" y="406157"/>
            <a:ext cx="1057475" cy="210779"/>
            <a:chOff x="1386420" y="368300"/>
            <a:chExt cx="905510" cy="191135"/>
          </a:xfrm>
        </p:grpSpPr>
        <p:sp>
          <p:nvSpPr>
            <p:cNvPr id="8" name="object 8"/>
            <p:cNvSpPr/>
            <p:nvPr/>
          </p:nvSpPr>
          <p:spPr>
            <a:xfrm>
              <a:off x="1576984" y="368300"/>
              <a:ext cx="714375" cy="191135"/>
            </a:xfrm>
            <a:custGeom>
              <a:avLst/>
              <a:gdLst/>
              <a:ahLst/>
              <a:cxnLst/>
              <a:rect l="l" t="t" r="r" b="b"/>
              <a:pathLst>
                <a:path w="714375" h="191134">
                  <a:moveTo>
                    <a:pt x="714375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714375" y="190550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7433" y="405840"/>
              <a:ext cx="633730" cy="153670"/>
            </a:xfrm>
            <a:custGeom>
              <a:avLst/>
              <a:gdLst/>
              <a:ahLst/>
              <a:cxnLst/>
              <a:rect l="l" t="t" r="r" b="b"/>
              <a:pathLst>
                <a:path w="633730" h="153670">
                  <a:moveTo>
                    <a:pt x="113563" y="58966"/>
                  </a:moveTo>
                  <a:lnTo>
                    <a:pt x="109270" y="35140"/>
                  </a:lnTo>
                  <a:lnTo>
                    <a:pt x="105105" y="28613"/>
                  </a:lnTo>
                  <a:lnTo>
                    <a:pt x="97383" y="16510"/>
                  </a:lnTo>
                  <a:lnTo>
                    <a:pt x="80086" y="4851"/>
                  </a:lnTo>
                  <a:lnTo>
                    <a:pt x="80086" y="58966"/>
                  </a:lnTo>
                  <a:lnTo>
                    <a:pt x="78638" y="70307"/>
                  </a:lnTo>
                  <a:lnTo>
                    <a:pt x="74282" y="79946"/>
                  </a:lnTo>
                  <a:lnTo>
                    <a:pt x="66967" y="86626"/>
                  </a:lnTo>
                  <a:lnTo>
                    <a:pt x="56642" y="89128"/>
                  </a:lnTo>
                  <a:lnTo>
                    <a:pt x="46355" y="86868"/>
                  </a:lnTo>
                  <a:lnTo>
                    <a:pt x="39128" y="80594"/>
                  </a:lnTo>
                  <a:lnTo>
                    <a:pt x="34861" y="71043"/>
                  </a:lnTo>
                  <a:lnTo>
                    <a:pt x="33464" y="58966"/>
                  </a:lnTo>
                  <a:lnTo>
                    <a:pt x="34861" y="46875"/>
                  </a:lnTo>
                  <a:lnTo>
                    <a:pt x="39128" y="37261"/>
                  </a:lnTo>
                  <a:lnTo>
                    <a:pt x="46355" y="30911"/>
                  </a:lnTo>
                  <a:lnTo>
                    <a:pt x="56642" y="28613"/>
                  </a:lnTo>
                  <a:lnTo>
                    <a:pt x="66967" y="30937"/>
                  </a:lnTo>
                  <a:lnTo>
                    <a:pt x="74282" y="37338"/>
                  </a:lnTo>
                  <a:lnTo>
                    <a:pt x="78638" y="46964"/>
                  </a:lnTo>
                  <a:lnTo>
                    <a:pt x="80086" y="58966"/>
                  </a:lnTo>
                  <a:lnTo>
                    <a:pt x="80086" y="4851"/>
                  </a:lnTo>
                  <a:lnTo>
                    <a:pt x="79362" y="4356"/>
                  </a:lnTo>
                  <a:lnTo>
                    <a:pt x="56642" y="12"/>
                  </a:lnTo>
                  <a:lnTo>
                    <a:pt x="33985" y="4356"/>
                  </a:lnTo>
                  <a:lnTo>
                    <a:pt x="16052" y="16510"/>
                  </a:lnTo>
                  <a:lnTo>
                    <a:pt x="4241" y="35140"/>
                  </a:lnTo>
                  <a:lnTo>
                    <a:pt x="0" y="58966"/>
                  </a:lnTo>
                  <a:lnTo>
                    <a:pt x="4241" y="82778"/>
                  </a:lnTo>
                  <a:lnTo>
                    <a:pt x="16052" y="101346"/>
                  </a:lnTo>
                  <a:lnTo>
                    <a:pt x="33985" y="113423"/>
                  </a:lnTo>
                  <a:lnTo>
                    <a:pt x="56642" y="117729"/>
                  </a:lnTo>
                  <a:lnTo>
                    <a:pt x="79362" y="113423"/>
                  </a:lnTo>
                  <a:lnTo>
                    <a:pt x="97383" y="101346"/>
                  </a:lnTo>
                  <a:lnTo>
                    <a:pt x="105206" y="89128"/>
                  </a:lnTo>
                  <a:lnTo>
                    <a:pt x="109270" y="82778"/>
                  </a:lnTo>
                  <a:lnTo>
                    <a:pt x="113563" y="58966"/>
                  </a:lnTo>
                  <a:close/>
                </a:path>
                <a:path w="633730" h="153670">
                  <a:moveTo>
                    <a:pt x="233553" y="110109"/>
                  </a:moveTo>
                  <a:lnTo>
                    <a:pt x="233527" y="100774"/>
                  </a:lnTo>
                  <a:lnTo>
                    <a:pt x="233527" y="51689"/>
                  </a:lnTo>
                  <a:lnTo>
                    <a:pt x="230797" y="30187"/>
                  </a:lnTo>
                  <a:lnTo>
                    <a:pt x="222377" y="13919"/>
                  </a:lnTo>
                  <a:lnTo>
                    <a:pt x="207937" y="3619"/>
                  </a:lnTo>
                  <a:lnTo>
                    <a:pt x="187172" y="25"/>
                  </a:lnTo>
                  <a:lnTo>
                    <a:pt x="177850" y="812"/>
                  </a:lnTo>
                  <a:lnTo>
                    <a:pt x="169710" y="2971"/>
                  </a:lnTo>
                  <a:lnTo>
                    <a:pt x="162953" y="6121"/>
                  </a:lnTo>
                  <a:lnTo>
                    <a:pt x="157772" y="9918"/>
                  </a:lnTo>
                  <a:lnTo>
                    <a:pt x="157772" y="2387"/>
                  </a:lnTo>
                  <a:lnTo>
                    <a:pt x="124790" y="2387"/>
                  </a:lnTo>
                  <a:lnTo>
                    <a:pt x="124815" y="110185"/>
                  </a:lnTo>
                  <a:lnTo>
                    <a:pt x="132207" y="117551"/>
                  </a:lnTo>
                  <a:lnTo>
                    <a:pt x="150431" y="117551"/>
                  </a:lnTo>
                  <a:lnTo>
                    <a:pt x="157848" y="110185"/>
                  </a:lnTo>
                  <a:lnTo>
                    <a:pt x="157899" y="53606"/>
                  </a:lnTo>
                  <a:lnTo>
                    <a:pt x="159321" y="41338"/>
                  </a:lnTo>
                  <a:lnTo>
                    <a:pt x="163487" y="33439"/>
                  </a:lnTo>
                  <a:lnTo>
                    <a:pt x="170192" y="29222"/>
                  </a:lnTo>
                  <a:lnTo>
                    <a:pt x="179285" y="27978"/>
                  </a:lnTo>
                  <a:lnTo>
                    <a:pt x="188379" y="29235"/>
                  </a:lnTo>
                  <a:lnTo>
                    <a:pt x="195059" y="33515"/>
                  </a:lnTo>
                  <a:lnTo>
                    <a:pt x="199186" y="41592"/>
                  </a:lnTo>
                  <a:lnTo>
                    <a:pt x="200583" y="54229"/>
                  </a:lnTo>
                  <a:lnTo>
                    <a:pt x="200583" y="110109"/>
                  </a:lnTo>
                  <a:lnTo>
                    <a:pt x="207924" y="117487"/>
                  </a:lnTo>
                  <a:lnTo>
                    <a:pt x="226199" y="117487"/>
                  </a:lnTo>
                  <a:lnTo>
                    <a:pt x="233553" y="110109"/>
                  </a:lnTo>
                  <a:close/>
                </a:path>
                <a:path w="633730" h="153670">
                  <a:moveTo>
                    <a:pt x="284213" y="43014"/>
                  </a:moveTo>
                  <a:lnTo>
                    <a:pt x="251371" y="43014"/>
                  </a:lnTo>
                  <a:lnTo>
                    <a:pt x="251396" y="105638"/>
                  </a:lnTo>
                  <a:lnTo>
                    <a:pt x="253060" y="109435"/>
                  </a:lnTo>
                  <a:lnTo>
                    <a:pt x="256120" y="112572"/>
                  </a:lnTo>
                  <a:lnTo>
                    <a:pt x="259384" y="115811"/>
                  </a:lnTo>
                  <a:lnTo>
                    <a:pt x="263309" y="117449"/>
                  </a:lnTo>
                  <a:lnTo>
                    <a:pt x="272249" y="117449"/>
                  </a:lnTo>
                  <a:lnTo>
                    <a:pt x="276212" y="115811"/>
                  </a:lnTo>
                  <a:lnTo>
                    <a:pt x="282676" y="109359"/>
                  </a:lnTo>
                  <a:lnTo>
                    <a:pt x="284187" y="105638"/>
                  </a:lnTo>
                  <a:lnTo>
                    <a:pt x="284213" y="43014"/>
                  </a:lnTo>
                  <a:close/>
                </a:path>
                <a:path w="633730" h="153670">
                  <a:moveTo>
                    <a:pt x="285813" y="13157"/>
                  </a:moveTo>
                  <a:lnTo>
                    <a:pt x="284060" y="8902"/>
                  </a:lnTo>
                  <a:lnTo>
                    <a:pt x="280543" y="5334"/>
                  </a:lnTo>
                  <a:lnTo>
                    <a:pt x="276885" y="1714"/>
                  </a:lnTo>
                  <a:lnTo>
                    <a:pt x="272694" y="0"/>
                  </a:lnTo>
                  <a:lnTo>
                    <a:pt x="262712" y="0"/>
                  </a:lnTo>
                  <a:lnTo>
                    <a:pt x="258419" y="1714"/>
                  </a:lnTo>
                  <a:lnTo>
                    <a:pt x="254914" y="5334"/>
                  </a:lnTo>
                  <a:lnTo>
                    <a:pt x="251371" y="8902"/>
                  </a:lnTo>
                  <a:lnTo>
                    <a:pt x="249555" y="13157"/>
                  </a:lnTo>
                  <a:lnTo>
                    <a:pt x="249555" y="23075"/>
                  </a:lnTo>
                  <a:lnTo>
                    <a:pt x="251371" y="27419"/>
                  </a:lnTo>
                  <a:lnTo>
                    <a:pt x="254914" y="31013"/>
                  </a:lnTo>
                  <a:lnTo>
                    <a:pt x="258419" y="34505"/>
                  </a:lnTo>
                  <a:lnTo>
                    <a:pt x="262712" y="36347"/>
                  </a:lnTo>
                  <a:lnTo>
                    <a:pt x="272694" y="36347"/>
                  </a:lnTo>
                  <a:lnTo>
                    <a:pt x="276885" y="34505"/>
                  </a:lnTo>
                  <a:lnTo>
                    <a:pt x="280543" y="31013"/>
                  </a:lnTo>
                  <a:lnTo>
                    <a:pt x="284060" y="27419"/>
                  </a:lnTo>
                  <a:lnTo>
                    <a:pt x="285813" y="23075"/>
                  </a:lnTo>
                  <a:lnTo>
                    <a:pt x="285813" y="13157"/>
                  </a:lnTo>
                  <a:close/>
                </a:path>
                <a:path w="633730" h="153670">
                  <a:moveTo>
                    <a:pt x="402348" y="82448"/>
                  </a:moveTo>
                  <a:lnTo>
                    <a:pt x="376516" y="51206"/>
                  </a:lnTo>
                  <a:lnTo>
                    <a:pt x="347052" y="41744"/>
                  </a:lnTo>
                  <a:lnTo>
                    <a:pt x="339153" y="38658"/>
                  </a:lnTo>
                  <a:lnTo>
                    <a:pt x="335432" y="35877"/>
                  </a:lnTo>
                  <a:lnTo>
                    <a:pt x="334492" y="32727"/>
                  </a:lnTo>
                  <a:lnTo>
                    <a:pt x="334492" y="27774"/>
                  </a:lnTo>
                  <a:lnTo>
                    <a:pt x="338023" y="25450"/>
                  </a:lnTo>
                  <a:lnTo>
                    <a:pt x="351421" y="25450"/>
                  </a:lnTo>
                  <a:lnTo>
                    <a:pt x="359829" y="26009"/>
                  </a:lnTo>
                  <a:lnTo>
                    <a:pt x="368998" y="27698"/>
                  </a:lnTo>
                  <a:lnTo>
                    <a:pt x="378536" y="30505"/>
                  </a:lnTo>
                  <a:lnTo>
                    <a:pt x="388035" y="34467"/>
                  </a:lnTo>
                  <a:lnTo>
                    <a:pt x="398538" y="11010"/>
                  </a:lnTo>
                  <a:lnTo>
                    <a:pt x="387845" y="6477"/>
                  </a:lnTo>
                  <a:lnTo>
                    <a:pt x="376237" y="3009"/>
                  </a:lnTo>
                  <a:lnTo>
                    <a:pt x="364172" y="787"/>
                  </a:lnTo>
                  <a:lnTo>
                    <a:pt x="352158" y="12"/>
                  </a:lnTo>
                  <a:lnTo>
                    <a:pt x="331901" y="1968"/>
                  </a:lnTo>
                  <a:lnTo>
                    <a:pt x="316026" y="8013"/>
                  </a:lnTo>
                  <a:lnTo>
                    <a:pt x="305650" y="18440"/>
                  </a:lnTo>
                  <a:lnTo>
                    <a:pt x="301942" y="33553"/>
                  </a:lnTo>
                  <a:lnTo>
                    <a:pt x="305435" y="48564"/>
                  </a:lnTo>
                  <a:lnTo>
                    <a:pt x="315391" y="58851"/>
                  </a:lnTo>
                  <a:lnTo>
                    <a:pt x="330987" y="66192"/>
                  </a:lnTo>
                  <a:lnTo>
                    <a:pt x="351421" y="72339"/>
                  </a:lnTo>
                  <a:lnTo>
                    <a:pt x="365328" y="75996"/>
                  </a:lnTo>
                  <a:lnTo>
                    <a:pt x="369836" y="78587"/>
                  </a:lnTo>
                  <a:lnTo>
                    <a:pt x="369836" y="89535"/>
                  </a:lnTo>
                  <a:lnTo>
                    <a:pt x="366026" y="92367"/>
                  </a:lnTo>
                  <a:lnTo>
                    <a:pt x="353110" y="92367"/>
                  </a:lnTo>
                  <a:lnTo>
                    <a:pt x="341439" y="91694"/>
                  </a:lnTo>
                  <a:lnTo>
                    <a:pt x="330377" y="89687"/>
                  </a:lnTo>
                  <a:lnTo>
                    <a:pt x="319798" y="86436"/>
                  </a:lnTo>
                  <a:lnTo>
                    <a:pt x="309600" y="82003"/>
                  </a:lnTo>
                  <a:lnTo>
                    <a:pt x="298577" y="104584"/>
                  </a:lnTo>
                  <a:lnTo>
                    <a:pt x="309651" y="110020"/>
                  </a:lnTo>
                  <a:lnTo>
                    <a:pt x="322453" y="114160"/>
                  </a:lnTo>
                  <a:lnTo>
                    <a:pt x="336473" y="116801"/>
                  </a:lnTo>
                  <a:lnTo>
                    <a:pt x="351193" y="117729"/>
                  </a:lnTo>
                  <a:lnTo>
                    <a:pt x="371081" y="115887"/>
                  </a:lnTo>
                  <a:lnTo>
                    <a:pt x="387350" y="109855"/>
                  </a:lnTo>
                  <a:lnTo>
                    <a:pt x="398322" y="98958"/>
                  </a:lnTo>
                  <a:lnTo>
                    <a:pt x="402348" y="82448"/>
                  </a:lnTo>
                  <a:close/>
                </a:path>
                <a:path w="633730" h="153670">
                  <a:moveTo>
                    <a:pt x="517105" y="58966"/>
                  </a:moveTo>
                  <a:lnTo>
                    <a:pt x="515099" y="46101"/>
                  </a:lnTo>
                  <a:lnTo>
                    <a:pt x="513549" y="36156"/>
                  </a:lnTo>
                  <a:lnTo>
                    <a:pt x="507873" y="25844"/>
                  </a:lnTo>
                  <a:lnTo>
                    <a:pt x="503237" y="17411"/>
                  </a:lnTo>
                  <a:lnTo>
                    <a:pt x="486638" y="4699"/>
                  </a:lnTo>
                  <a:lnTo>
                    <a:pt x="485063" y="4381"/>
                  </a:lnTo>
                  <a:lnTo>
                    <a:pt x="485063" y="46101"/>
                  </a:lnTo>
                  <a:lnTo>
                    <a:pt x="442023" y="46101"/>
                  </a:lnTo>
                  <a:lnTo>
                    <a:pt x="444068" y="38112"/>
                  </a:lnTo>
                  <a:lnTo>
                    <a:pt x="448284" y="31686"/>
                  </a:lnTo>
                  <a:lnTo>
                    <a:pt x="454507" y="27406"/>
                  </a:lnTo>
                  <a:lnTo>
                    <a:pt x="462572" y="25844"/>
                  </a:lnTo>
                  <a:lnTo>
                    <a:pt x="472211" y="27584"/>
                  </a:lnTo>
                  <a:lnTo>
                    <a:pt x="479031" y="32169"/>
                  </a:lnTo>
                  <a:lnTo>
                    <a:pt x="483235" y="38658"/>
                  </a:lnTo>
                  <a:lnTo>
                    <a:pt x="485063" y="46101"/>
                  </a:lnTo>
                  <a:lnTo>
                    <a:pt x="485063" y="4381"/>
                  </a:lnTo>
                  <a:lnTo>
                    <a:pt x="464273" y="12"/>
                  </a:lnTo>
                  <a:lnTo>
                    <a:pt x="442112" y="4356"/>
                  </a:lnTo>
                  <a:lnTo>
                    <a:pt x="424383" y="16510"/>
                  </a:lnTo>
                  <a:lnTo>
                    <a:pt x="412610" y="35153"/>
                  </a:lnTo>
                  <a:lnTo>
                    <a:pt x="408343" y="58966"/>
                  </a:lnTo>
                  <a:lnTo>
                    <a:pt x="412483" y="83223"/>
                  </a:lnTo>
                  <a:lnTo>
                    <a:pt x="424319" y="101752"/>
                  </a:lnTo>
                  <a:lnTo>
                    <a:pt x="442925" y="113576"/>
                  </a:lnTo>
                  <a:lnTo>
                    <a:pt x="467410" y="117729"/>
                  </a:lnTo>
                  <a:lnTo>
                    <a:pt x="480072" y="116509"/>
                  </a:lnTo>
                  <a:lnTo>
                    <a:pt x="492366" y="112953"/>
                  </a:lnTo>
                  <a:lnTo>
                    <a:pt x="503402" y="107213"/>
                  </a:lnTo>
                  <a:lnTo>
                    <a:pt x="512318" y="99441"/>
                  </a:lnTo>
                  <a:lnTo>
                    <a:pt x="499452" y="89776"/>
                  </a:lnTo>
                  <a:lnTo>
                    <a:pt x="488861" y="81813"/>
                  </a:lnTo>
                  <a:lnTo>
                    <a:pt x="484136" y="86779"/>
                  </a:lnTo>
                  <a:lnTo>
                    <a:pt x="476465" y="89776"/>
                  </a:lnTo>
                  <a:lnTo>
                    <a:pt x="467410" y="89776"/>
                  </a:lnTo>
                  <a:lnTo>
                    <a:pt x="458470" y="88633"/>
                  </a:lnTo>
                  <a:lnTo>
                    <a:pt x="450430" y="84937"/>
                  </a:lnTo>
                  <a:lnTo>
                    <a:pt x="444411" y="78333"/>
                  </a:lnTo>
                  <a:lnTo>
                    <a:pt x="441553" y="68465"/>
                  </a:lnTo>
                  <a:lnTo>
                    <a:pt x="516623" y="68465"/>
                  </a:lnTo>
                  <a:lnTo>
                    <a:pt x="516864" y="66319"/>
                  </a:lnTo>
                  <a:lnTo>
                    <a:pt x="517105" y="63258"/>
                  </a:lnTo>
                  <a:lnTo>
                    <a:pt x="517105" y="58966"/>
                  </a:lnTo>
                  <a:close/>
                </a:path>
                <a:path w="633730" h="153670">
                  <a:moveTo>
                    <a:pt x="633463" y="60274"/>
                  </a:moveTo>
                  <a:lnTo>
                    <a:pt x="619112" y="14338"/>
                  </a:lnTo>
                  <a:lnTo>
                    <a:pt x="599973" y="2844"/>
                  </a:lnTo>
                  <a:lnTo>
                    <a:pt x="599973" y="60921"/>
                  </a:lnTo>
                  <a:lnTo>
                    <a:pt x="598690" y="73418"/>
                  </a:lnTo>
                  <a:lnTo>
                    <a:pt x="594931" y="82448"/>
                  </a:lnTo>
                  <a:lnTo>
                    <a:pt x="588784" y="87934"/>
                  </a:lnTo>
                  <a:lnTo>
                    <a:pt x="580364" y="89776"/>
                  </a:lnTo>
                  <a:lnTo>
                    <a:pt x="570826" y="89776"/>
                  </a:lnTo>
                  <a:lnTo>
                    <a:pt x="563156" y="86321"/>
                  </a:lnTo>
                  <a:lnTo>
                    <a:pt x="558139" y="80086"/>
                  </a:lnTo>
                  <a:lnTo>
                    <a:pt x="558139" y="37465"/>
                  </a:lnTo>
                  <a:lnTo>
                    <a:pt x="562927" y="31889"/>
                  </a:lnTo>
                  <a:lnTo>
                    <a:pt x="568172" y="27965"/>
                  </a:lnTo>
                  <a:lnTo>
                    <a:pt x="578472" y="27965"/>
                  </a:lnTo>
                  <a:lnTo>
                    <a:pt x="587273" y="29845"/>
                  </a:lnTo>
                  <a:lnTo>
                    <a:pt x="594067" y="35725"/>
                  </a:lnTo>
                  <a:lnTo>
                    <a:pt x="598436" y="45961"/>
                  </a:lnTo>
                  <a:lnTo>
                    <a:pt x="599973" y="60921"/>
                  </a:lnTo>
                  <a:lnTo>
                    <a:pt x="599973" y="2844"/>
                  </a:lnTo>
                  <a:lnTo>
                    <a:pt x="584682" y="12"/>
                  </a:lnTo>
                  <a:lnTo>
                    <a:pt x="576376" y="812"/>
                  </a:lnTo>
                  <a:lnTo>
                    <a:pt x="569277" y="2921"/>
                  </a:lnTo>
                  <a:lnTo>
                    <a:pt x="563232" y="5956"/>
                  </a:lnTo>
                  <a:lnTo>
                    <a:pt x="558139" y="9512"/>
                  </a:lnTo>
                  <a:lnTo>
                    <a:pt x="558139" y="2374"/>
                  </a:lnTo>
                  <a:lnTo>
                    <a:pt x="525157" y="2374"/>
                  </a:lnTo>
                  <a:lnTo>
                    <a:pt x="525157" y="153390"/>
                  </a:lnTo>
                  <a:lnTo>
                    <a:pt x="558139" y="153390"/>
                  </a:lnTo>
                  <a:lnTo>
                    <a:pt x="558139" y="108927"/>
                  </a:lnTo>
                  <a:lnTo>
                    <a:pt x="563257" y="112395"/>
                  </a:lnTo>
                  <a:lnTo>
                    <a:pt x="569518" y="115189"/>
                  </a:lnTo>
                  <a:lnTo>
                    <a:pt x="576732" y="117055"/>
                  </a:lnTo>
                  <a:lnTo>
                    <a:pt x="584682" y="117729"/>
                  </a:lnTo>
                  <a:lnTo>
                    <a:pt x="605409" y="113499"/>
                  </a:lnTo>
                  <a:lnTo>
                    <a:pt x="611339" y="108927"/>
                  </a:lnTo>
                  <a:lnTo>
                    <a:pt x="620725" y="101676"/>
                  </a:lnTo>
                  <a:lnTo>
                    <a:pt x="626935" y="89776"/>
                  </a:lnTo>
                  <a:lnTo>
                    <a:pt x="630212" y="83502"/>
                  </a:lnTo>
                  <a:lnTo>
                    <a:pt x="633463" y="6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6420" y="368300"/>
              <a:ext cx="191135" cy="191135"/>
            </a:xfrm>
            <a:custGeom>
              <a:avLst/>
              <a:gdLst/>
              <a:ahLst/>
              <a:cxnLst/>
              <a:rect l="l" t="t" r="r" b="b"/>
              <a:pathLst>
                <a:path w="191134" h="191134">
                  <a:moveTo>
                    <a:pt x="190563" y="0"/>
                  </a:moveTo>
                  <a:lnTo>
                    <a:pt x="0" y="0"/>
                  </a:lnTo>
                  <a:lnTo>
                    <a:pt x="0" y="190550"/>
                  </a:lnTo>
                  <a:lnTo>
                    <a:pt x="190563" y="19055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E1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1657" y="39354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83876" y="101727"/>
                  </a:moveTo>
                  <a:lnTo>
                    <a:pt x="56121" y="101727"/>
                  </a:lnTo>
                  <a:lnTo>
                    <a:pt x="57645" y="102298"/>
                  </a:lnTo>
                  <a:lnTo>
                    <a:pt x="59220" y="102946"/>
                  </a:lnTo>
                  <a:lnTo>
                    <a:pt x="60210" y="104419"/>
                  </a:lnTo>
                  <a:lnTo>
                    <a:pt x="60210" y="135547"/>
                  </a:lnTo>
                  <a:lnTo>
                    <a:pt x="64579" y="140106"/>
                  </a:lnTo>
                  <a:lnTo>
                    <a:pt x="75488" y="140106"/>
                  </a:lnTo>
                  <a:lnTo>
                    <a:pt x="79908" y="135547"/>
                  </a:lnTo>
                  <a:lnTo>
                    <a:pt x="79908" y="104419"/>
                  </a:lnTo>
                  <a:lnTo>
                    <a:pt x="80886" y="102946"/>
                  </a:lnTo>
                  <a:lnTo>
                    <a:pt x="82410" y="102298"/>
                  </a:lnTo>
                  <a:lnTo>
                    <a:pt x="83876" y="101727"/>
                  </a:lnTo>
                  <a:close/>
                </a:path>
                <a:path w="140334" h="140334">
                  <a:moveTo>
                    <a:pt x="18580" y="9537"/>
                  </a:moveTo>
                  <a:lnTo>
                    <a:pt x="9537" y="18554"/>
                  </a:lnTo>
                  <a:lnTo>
                    <a:pt x="9664" y="25984"/>
                  </a:lnTo>
                  <a:lnTo>
                    <a:pt x="14274" y="30657"/>
                  </a:lnTo>
                  <a:lnTo>
                    <a:pt x="36817" y="53200"/>
                  </a:lnTo>
                  <a:lnTo>
                    <a:pt x="38049" y="54368"/>
                  </a:lnTo>
                  <a:lnTo>
                    <a:pt x="38392" y="56134"/>
                  </a:lnTo>
                  <a:lnTo>
                    <a:pt x="37739" y="57645"/>
                  </a:lnTo>
                  <a:lnTo>
                    <a:pt x="37109" y="59207"/>
                  </a:lnTo>
                  <a:lnTo>
                    <a:pt x="35636" y="60210"/>
                  </a:lnTo>
                  <a:lnTo>
                    <a:pt x="7404" y="60210"/>
                  </a:lnTo>
                  <a:lnTo>
                    <a:pt x="4787" y="61226"/>
                  </a:lnTo>
                  <a:lnTo>
                    <a:pt x="1015" y="65024"/>
                  </a:lnTo>
                  <a:lnTo>
                    <a:pt x="12" y="67462"/>
                  </a:lnTo>
                  <a:lnTo>
                    <a:pt x="0" y="75476"/>
                  </a:lnTo>
                  <a:lnTo>
                    <a:pt x="4508" y="79895"/>
                  </a:lnTo>
                  <a:lnTo>
                    <a:pt x="35642" y="79908"/>
                  </a:lnTo>
                  <a:lnTo>
                    <a:pt x="37109" y="80899"/>
                  </a:lnTo>
                  <a:lnTo>
                    <a:pt x="37749" y="82410"/>
                  </a:lnTo>
                  <a:lnTo>
                    <a:pt x="38379" y="83972"/>
                  </a:lnTo>
                  <a:lnTo>
                    <a:pt x="38049" y="85699"/>
                  </a:lnTo>
                  <a:lnTo>
                    <a:pt x="36817" y="86842"/>
                  </a:lnTo>
                  <a:lnTo>
                    <a:pt x="14274" y="109448"/>
                  </a:lnTo>
                  <a:lnTo>
                    <a:pt x="9639" y="114071"/>
                  </a:lnTo>
                  <a:lnTo>
                    <a:pt x="9537" y="121500"/>
                  </a:lnTo>
                  <a:lnTo>
                    <a:pt x="14020" y="126047"/>
                  </a:lnTo>
                  <a:lnTo>
                    <a:pt x="18541" y="130517"/>
                  </a:lnTo>
                  <a:lnTo>
                    <a:pt x="25971" y="130441"/>
                  </a:lnTo>
                  <a:lnTo>
                    <a:pt x="30427" y="126022"/>
                  </a:lnTo>
                  <a:lnTo>
                    <a:pt x="54368" y="102057"/>
                  </a:lnTo>
                  <a:lnTo>
                    <a:pt x="56121" y="101727"/>
                  </a:lnTo>
                  <a:lnTo>
                    <a:pt x="83908" y="101714"/>
                  </a:lnTo>
                  <a:lnTo>
                    <a:pt x="118058" y="101714"/>
                  </a:lnTo>
                  <a:lnTo>
                    <a:pt x="112200" y="95846"/>
                  </a:lnTo>
                  <a:lnTo>
                    <a:pt x="65023" y="95834"/>
                  </a:lnTo>
                  <a:lnTo>
                    <a:pt x="61379" y="92087"/>
                  </a:lnTo>
                  <a:lnTo>
                    <a:pt x="61379" y="45847"/>
                  </a:lnTo>
                  <a:lnTo>
                    <a:pt x="65023" y="42151"/>
                  </a:lnTo>
                  <a:lnTo>
                    <a:pt x="114305" y="42125"/>
                  </a:lnTo>
                  <a:lnTo>
                    <a:pt x="118040" y="38392"/>
                  </a:lnTo>
                  <a:lnTo>
                    <a:pt x="56133" y="38392"/>
                  </a:lnTo>
                  <a:lnTo>
                    <a:pt x="54368" y="38049"/>
                  </a:lnTo>
                  <a:lnTo>
                    <a:pt x="53212" y="36817"/>
                  </a:lnTo>
                  <a:lnTo>
                    <a:pt x="30619" y="14274"/>
                  </a:lnTo>
                  <a:lnTo>
                    <a:pt x="25971" y="9664"/>
                  </a:lnTo>
                  <a:lnTo>
                    <a:pt x="18580" y="9537"/>
                  </a:lnTo>
                  <a:close/>
                </a:path>
                <a:path w="140334" h="140334">
                  <a:moveTo>
                    <a:pt x="118058" y="101714"/>
                  </a:moveTo>
                  <a:lnTo>
                    <a:pt x="83908" y="101714"/>
                  </a:lnTo>
                  <a:lnTo>
                    <a:pt x="85674" y="102057"/>
                  </a:lnTo>
                  <a:lnTo>
                    <a:pt x="114071" y="130441"/>
                  </a:lnTo>
                  <a:lnTo>
                    <a:pt x="121488" y="130517"/>
                  </a:lnTo>
                  <a:lnTo>
                    <a:pt x="126022" y="126022"/>
                  </a:lnTo>
                  <a:lnTo>
                    <a:pt x="130530" y="121500"/>
                  </a:lnTo>
                  <a:lnTo>
                    <a:pt x="130441" y="114071"/>
                  </a:lnTo>
                  <a:lnTo>
                    <a:pt x="125768" y="109435"/>
                  </a:lnTo>
                  <a:lnTo>
                    <a:pt x="118058" y="101714"/>
                  </a:lnTo>
                  <a:close/>
                </a:path>
                <a:path w="140334" h="140334">
                  <a:moveTo>
                    <a:pt x="114305" y="42125"/>
                  </a:moveTo>
                  <a:lnTo>
                    <a:pt x="74040" y="42125"/>
                  </a:lnTo>
                  <a:lnTo>
                    <a:pt x="77673" y="45847"/>
                  </a:lnTo>
                  <a:lnTo>
                    <a:pt x="77711" y="92087"/>
                  </a:lnTo>
                  <a:lnTo>
                    <a:pt x="74040" y="95834"/>
                  </a:lnTo>
                  <a:lnTo>
                    <a:pt x="69570" y="95846"/>
                  </a:lnTo>
                  <a:lnTo>
                    <a:pt x="112200" y="95846"/>
                  </a:lnTo>
                  <a:lnTo>
                    <a:pt x="102044" y="85674"/>
                  </a:lnTo>
                  <a:lnTo>
                    <a:pt x="101688" y="83921"/>
                  </a:lnTo>
                  <a:lnTo>
                    <a:pt x="102366" y="82397"/>
                  </a:lnTo>
                  <a:lnTo>
                    <a:pt x="102946" y="80886"/>
                  </a:lnTo>
                  <a:lnTo>
                    <a:pt x="104432" y="79908"/>
                  </a:lnTo>
                  <a:lnTo>
                    <a:pt x="132757" y="79895"/>
                  </a:lnTo>
                  <a:lnTo>
                    <a:pt x="135280" y="78803"/>
                  </a:lnTo>
                  <a:lnTo>
                    <a:pt x="137210" y="76898"/>
                  </a:lnTo>
                  <a:lnTo>
                    <a:pt x="139052" y="75044"/>
                  </a:lnTo>
                  <a:lnTo>
                    <a:pt x="140080" y="72593"/>
                  </a:lnTo>
                  <a:lnTo>
                    <a:pt x="140093" y="67462"/>
                  </a:lnTo>
                  <a:lnTo>
                    <a:pt x="139052" y="65024"/>
                  </a:lnTo>
                  <a:lnTo>
                    <a:pt x="137236" y="63182"/>
                  </a:lnTo>
                  <a:lnTo>
                    <a:pt x="135280" y="61252"/>
                  </a:lnTo>
                  <a:lnTo>
                    <a:pt x="132789" y="60236"/>
                  </a:lnTo>
                  <a:lnTo>
                    <a:pt x="130073" y="60236"/>
                  </a:lnTo>
                  <a:lnTo>
                    <a:pt x="129298" y="60210"/>
                  </a:lnTo>
                  <a:lnTo>
                    <a:pt x="105003" y="60210"/>
                  </a:lnTo>
                  <a:lnTo>
                    <a:pt x="103962" y="59740"/>
                  </a:lnTo>
                  <a:lnTo>
                    <a:pt x="102857" y="58623"/>
                  </a:lnTo>
                  <a:lnTo>
                    <a:pt x="102539" y="58153"/>
                  </a:lnTo>
                  <a:lnTo>
                    <a:pt x="102356" y="57632"/>
                  </a:lnTo>
                  <a:lnTo>
                    <a:pt x="101688" y="56134"/>
                  </a:lnTo>
                  <a:lnTo>
                    <a:pt x="102057" y="54368"/>
                  </a:lnTo>
                  <a:lnTo>
                    <a:pt x="114305" y="42125"/>
                  </a:lnTo>
                  <a:close/>
                </a:path>
                <a:path w="140334" h="140334">
                  <a:moveTo>
                    <a:pt x="132727" y="60210"/>
                  </a:moveTo>
                  <a:lnTo>
                    <a:pt x="129971" y="60210"/>
                  </a:lnTo>
                  <a:lnTo>
                    <a:pt x="132789" y="60236"/>
                  </a:lnTo>
                  <a:close/>
                </a:path>
                <a:path w="140334" h="140334">
                  <a:moveTo>
                    <a:pt x="72593" y="0"/>
                  </a:moveTo>
                  <a:lnTo>
                    <a:pt x="64579" y="0"/>
                  </a:lnTo>
                  <a:lnTo>
                    <a:pt x="60210" y="4521"/>
                  </a:lnTo>
                  <a:lnTo>
                    <a:pt x="60210" y="35623"/>
                  </a:lnTo>
                  <a:lnTo>
                    <a:pt x="59220" y="37096"/>
                  </a:lnTo>
                  <a:lnTo>
                    <a:pt x="56133" y="38392"/>
                  </a:lnTo>
                  <a:lnTo>
                    <a:pt x="83908" y="38392"/>
                  </a:lnTo>
                  <a:lnTo>
                    <a:pt x="80886" y="37096"/>
                  </a:lnTo>
                  <a:lnTo>
                    <a:pt x="79908" y="35623"/>
                  </a:lnTo>
                  <a:lnTo>
                    <a:pt x="79908" y="7366"/>
                  </a:lnTo>
                  <a:lnTo>
                    <a:pt x="78803" y="4775"/>
                  </a:lnTo>
                  <a:lnTo>
                    <a:pt x="76923" y="2844"/>
                  </a:lnTo>
                  <a:lnTo>
                    <a:pt x="75031" y="1003"/>
                  </a:lnTo>
                  <a:lnTo>
                    <a:pt x="72593" y="0"/>
                  </a:lnTo>
                  <a:close/>
                </a:path>
                <a:path w="140334" h="140334">
                  <a:moveTo>
                    <a:pt x="121488" y="9537"/>
                  </a:moveTo>
                  <a:lnTo>
                    <a:pt x="114046" y="9664"/>
                  </a:lnTo>
                  <a:lnTo>
                    <a:pt x="109448" y="14287"/>
                  </a:lnTo>
                  <a:lnTo>
                    <a:pt x="86829" y="36817"/>
                  </a:lnTo>
                  <a:lnTo>
                    <a:pt x="85674" y="38049"/>
                  </a:lnTo>
                  <a:lnTo>
                    <a:pt x="83908" y="38392"/>
                  </a:lnTo>
                  <a:lnTo>
                    <a:pt x="118040" y="38392"/>
                  </a:lnTo>
                  <a:lnTo>
                    <a:pt x="130454" y="25984"/>
                  </a:lnTo>
                  <a:lnTo>
                    <a:pt x="130530" y="18554"/>
                  </a:lnTo>
                  <a:lnTo>
                    <a:pt x="126022" y="14020"/>
                  </a:lnTo>
                  <a:lnTo>
                    <a:pt x="121488" y="9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99" y="245096"/>
            <a:ext cx="764430" cy="63394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99878" y="2049792"/>
            <a:ext cx="2317398" cy="589256"/>
          </a:xfrm>
          <a:prstGeom prst="rect">
            <a:avLst/>
          </a:prstGeom>
        </p:spPr>
        <p:txBody>
          <a:bodyPr vert="horz" wrap="square" lIns="0" tIns="98417" rIns="0" bIns="0" rtlCol="0">
            <a:spAutoFit/>
          </a:bodyPr>
          <a:lstStyle/>
          <a:p>
            <a:pPr marL="14472">
              <a:spcBef>
                <a:spcPts val="775"/>
              </a:spcBef>
            </a:pPr>
            <a:r>
              <a:rPr sz="1300" b="1" spc="-256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300" b="1" spc="-34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300" b="1" spc="-51" dirty="0">
                <a:latin typeface="Tahoma"/>
                <a:cs typeface="Tahoma"/>
              </a:rPr>
              <a:t>E</a:t>
            </a:r>
            <a:r>
              <a:rPr sz="1300" b="1" spc="-46" dirty="0">
                <a:latin typeface="Tahoma"/>
                <a:cs typeface="Tahoma"/>
              </a:rPr>
              <a:t>n</a:t>
            </a:r>
            <a:r>
              <a:rPr sz="1300" b="1" spc="-40" dirty="0">
                <a:latin typeface="Tahoma"/>
                <a:cs typeface="Tahoma"/>
              </a:rPr>
              <a:t>vi</a:t>
            </a:r>
            <a:r>
              <a:rPr sz="1300" b="1" spc="-68" dirty="0">
                <a:latin typeface="Tahoma"/>
                <a:cs typeface="Tahoma"/>
              </a:rPr>
              <a:t>r</a:t>
            </a:r>
            <a:r>
              <a:rPr sz="1300" b="1" spc="-11" dirty="0">
                <a:latin typeface="Tahoma"/>
                <a:cs typeface="Tahoma"/>
              </a:rPr>
              <a:t>on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51" dirty="0">
                <a:latin typeface="Tahoma"/>
                <a:cs typeface="Tahoma"/>
              </a:rPr>
              <a:t>2</a:t>
            </a:r>
            <a:r>
              <a:rPr sz="1300" b="1" spc="-46" dirty="0">
                <a:latin typeface="Tahoma"/>
                <a:cs typeface="Tahoma"/>
              </a:rPr>
              <a:t>0</a:t>
            </a:r>
            <a:r>
              <a:rPr sz="1300" b="1" spc="-51" dirty="0">
                <a:latin typeface="Tahoma"/>
                <a:cs typeface="Tahoma"/>
              </a:rPr>
              <a:t>0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23" dirty="0">
                <a:latin typeface="Tahoma"/>
                <a:cs typeface="Tahoma"/>
              </a:rPr>
              <a:t>s</a:t>
            </a:r>
            <a:r>
              <a:rPr sz="1300" b="1" spc="-17" dirty="0">
                <a:latin typeface="Tahoma"/>
                <a:cs typeface="Tahoma"/>
              </a:rPr>
              <a:t>p</a:t>
            </a:r>
            <a:r>
              <a:rPr sz="1300" b="1" spc="-29" dirty="0">
                <a:latin typeface="Tahoma"/>
                <a:cs typeface="Tahoma"/>
              </a:rPr>
              <a:t>é</a:t>
            </a:r>
            <a:r>
              <a:rPr sz="1300" b="1" spc="-17" dirty="0">
                <a:latin typeface="Tahoma"/>
                <a:cs typeface="Tahoma"/>
              </a:rPr>
              <a:t>ciali</a:t>
            </a:r>
            <a:r>
              <a:rPr sz="1300" b="1" spc="-34" dirty="0">
                <a:latin typeface="Tahoma"/>
                <a:cs typeface="Tahoma"/>
              </a:rPr>
              <a:t>té</a:t>
            </a:r>
            <a:r>
              <a:rPr sz="1300" b="1" spc="-86" dirty="0">
                <a:latin typeface="Tahoma"/>
                <a:cs typeface="Tahoma"/>
              </a:rPr>
              <a:t>s</a:t>
            </a:r>
            <a:r>
              <a:rPr sz="1300" b="1" spc="-57" dirty="0"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14472">
              <a:spcBef>
                <a:spcPts val="661"/>
              </a:spcBef>
            </a:pPr>
            <a:r>
              <a:rPr sz="1300" b="1" spc="-256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300" b="1" spc="-34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300" b="1" spc="-74" dirty="0">
                <a:latin typeface="Tahoma"/>
                <a:cs typeface="Tahoma"/>
              </a:rPr>
              <a:t>P</a:t>
            </a:r>
            <a:r>
              <a:rPr sz="1300" b="1" spc="-68" dirty="0">
                <a:latin typeface="Tahoma"/>
                <a:cs typeface="Tahoma"/>
              </a:rPr>
              <a:t>r</a:t>
            </a:r>
            <a:r>
              <a:rPr sz="1300" b="1" spc="6" dirty="0">
                <a:latin typeface="Tahoma"/>
                <a:cs typeface="Tahoma"/>
              </a:rPr>
              <a:t>é</a:t>
            </a:r>
            <a:r>
              <a:rPr sz="1300" b="1" spc="-11" dirty="0">
                <a:latin typeface="Tahoma"/>
                <a:cs typeface="Tahoma"/>
              </a:rPr>
              <a:t>p</a:t>
            </a:r>
            <a:r>
              <a:rPr sz="1300" b="1" spc="-46" dirty="0">
                <a:latin typeface="Tahoma"/>
                <a:cs typeface="Tahoma"/>
              </a:rPr>
              <a:t>a</a:t>
            </a:r>
            <a:r>
              <a:rPr sz="1300" b="1" spc="-63" dirty="0">
                <a:latin typeface="Tahoma"/>
                <a:cs typeface="Tahoma"/>
              </a:rPr>
              <a:t>r</a:t>
            </a:r>
            <a:r>
              <a:rPr sz="1300" b="1" spc="-23" dirty="0">
                <a:latin typeface="Tahoma"/>
                <a:cs typeface="Tahoma"/>
              </a:rPr>
              <a:t>e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46" dirty="0">
                <a:latin typeface="Tahoma"/>
                <a:cs typeface="Tahoma"/>
              </a:rPr>
              <a:t>à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un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40" dirty="0">
                <a:latin typeface="Tahoma"/>
                <a:cs typeface="Tahoma"/>
              </a:rPr>
              <a:t>m</a:t>
            </a:r>
            <a:r>
              <a:rPr sz="1300" b="1" spc="-34" dirty="0">
                <a:latin typeface="Tahoma"/>
                <a:cs typeface="Tahoma"/>
              </a:rPr>
              <a:t>é</a:t>
            </a:r>
            <a:r>
              <a:rPr sz="1300" b="1" spc="-17" dirty="0">
                <a:latin typeface="Tahoma"/>
                <a:cs typeface="Tahoma"/>
              </a:rPr>
              <a:t>tier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6" dirty="0">
                <a:latin typeface="Tahoma"/>
                <a:cs typeface="Tahoma"/>
              </a:rPr>
              <a:t>p</a:t>
            </a:r>
            <a:r>
              <a:rPr sz="1300" b="1" spc="-34" dirty="0">
                <a:latin typeface="Tahoma"/>
                <a:cs typeface="Tahoma"/>
              </a:rPr>
              <a:t>r</a:t>
            </a:r>
            <a:r>
              <a:rPr sz="1300" b="1" spc="-29" dirty="0">
                <a:latin typeface="Tahoma"/>
                <a:cs typeface="Tahoma"/>
              </a:rPr>
              <a:t>é</a:t>
            </a:r>
            <a:r>
              <a:rPr sz="1300" b="1" spc="-6" dirty="0">
                <a:latin typeface="Tahoma"/>
                <a:cs typeface="Tahoma"/>
              </a:rPr>
              <a:t>c</a:t>
            </a:r>
            <a:r>
              <a:rPr sz="1300" b="1" spc="-11" dirty="0">
                <a:latin typeface="Tahoma"/>
                <a:cs typeface="Tahoma"/>
              </a:rPr>
              <a:t>i</a:t>
            </a:r>
            <a:r>
              <a:rPr sz="1300" b="1" spc="-86" dirty="0">
                <a:latin typeface="Tahoma"/>
                <a:cs typeface="Tahoma"/>
              </a:rPr>
              <a:t>s</a:t>
            </a:r>
            <a:r>
              <a:rPr sz="1300" b="1" spc="-57" dirty="0"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4002" y="2119736"/>
            <a:ext cx="2414543" cy="1286885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>
              <a:lnSpc>
                <a:spcPct val="106100"/>
              </a:lnSpc>
              <a:spcBef>
                <a:spcPts val="114"/>
              </a:spcBef>
            </a:pPr>
            <a:r>
              <a:rPr sz="1300" b="1" spc="-256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300" b="1" spc="-34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300" b="1" spc="-228" dirty="0">
                <a:latin typeface="Tahoma"/>
                <a:cs typeface="Tahoma"/>
              </a:rPr>
              <a:t>1</a:t>
            </a:r>
            <a:r>
              <a:rPr sz="1100" b="1" spc="-34" baseline="29914" dirty="0">
                <a:latin typeface="Tahoma"/>
                <a:cs typeface="Tahoma"/>
              </a:rPr>
              <a:t>er</a:t>
            </a:r>
            <a:r>
              <a:rPr sz="1100" b="1" baseline="29914" dirty="0">
                <a:latin typeface="Tahoma"/>
                <a:cs typeface="Tahoma"/>
              </a:rPr>
              <a:t> </a:t>
            </a:r>
            <a:r>
              <a:rPr sz="1100" b="1" spc="-145" baseline="29914" dirty="0">
                <a:latin typeface="Tahoma"/>
                <a:cs typeface="Tahoma"/>
              </a:rPr>
              <a:t> </a:t>
            </a:r>
            <a:r>
              <a:rPr sz="1300" b="1" spc="-34" dirty="0">
                <a:latin typeface="Tahoma"/>
                <a:cs typeface="Tahoma"/>
              </a:rPr>
              <a:t>ni</a:t>
            </a:r>
            <a:r>
              <a:rPr sz="1300" b="1" spc="-51" dirty="0">
                <a:latin typeface="Tahoma"/>
                <a:cs typeface="Tahoma"/>
              </a:rPr>
              <a:t>v</a:t>
            </a:r>
            <a:r>
              <a:rPr sz="1300" b="1" spc="-34" dirty="0">
                <a:latin typeface="Tahoma"/>
                <a:cs typeface="Tahoma"/>
              </a:rPr>
              <a:t>e</a:t>
            </a:r>
            <a:r>
              <a:rPr sz="1300" b="1" spc="-46" dirty="0">
                <a:latin typeface="Tahoma"/>
                <a:cs typeface="Tahoma"/>
              </a:rPr>
              <a:t>au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6" dirty="0">
                <a:latin typeface="Tahoma"/>
                <a:cs typeface="Tahoma"/>
              </a:rPr>
              <a:t>de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11" dirty="0">
                <a:latin typeface="Tahoma"/>
                <a:cs typeface="Tahoma"/>
              </a:rPr>
              <a:t>q</a:t>
            </a:r>
            <a:r>
              <a:rPr sz="1300" b="1" spc="-29" dirty="0">
                <a:latin typeface="Tahoma"/>
                <a:cs typeface="Tahoma"/>
              </a:rPr>
              <a:t>u</a:t>
            </a:r>
            <a:r>
              <a:rPr sz="1300" b="1" spc="-23" dirty="0">
                <a:latin typeface="Tahoma"/>
                <a:cs typeface="Tahoma"/>
              </a:rPr>
              <a:t>alif</a:t>
            </a:r>
            <a:r>
              <a:rPr sz="1300" b="1" dirty="0">
                <a:latin typeface="Tahoma"/>
                <a:cs typeface="Tahoma"/>
              </a:rPr>
              <a:t>i</a:t>
            </a:r>
            <a:r>
              <a:rPr sz="1300" b="1" spc="-17" dirty="0">
                <a:latin typeface="Tahoma"/>
                <a:cs typeface="Tahoma"/>
              </a:rPr>
              <a:t>cation  </a:t>
            </a:r>
            <a:r>
              <a:rPr sz="1300" b="1" spc="-11" dirty="0">
                <a:latin typeface="Tahoma"/>
                <a:cs typeface="Tahoma"/>
              </a:rPr>
              <a:t>pour </a:t>
            </a:r>
            <a:r>
              <a:rPr sz="1300" b="1" spc="-29" dirty="0">
                <a:latin typeface="Tahoma"/>
                <a:cs typeface="Tahoma"/>
              </a:rPr>
              <a:t>l’emploi, </a:t>
            </a:r>
            <a:r>
              <a:rPr sz="1300" b="1" spc="-51" dirty="0">
                <a:latin typeface="Tahoma"/>
                <a:cs typeface="Tahoma"/>
              </a:rPr>
              <a:t>mais </a:t>
            </a:r>
            <a:r>
              <a:rPr sz="1300" b="1" spc="-46" dirty="0">
                <a:latin typeface="Tahoma"/>
                <a:cs typeface="Tahoma"/>
              </a:rPr>
              <a:t>n‘existe </a:t>
            </a:r>
            <a:r>
              <a:rPr sz="1300" b="1" spc="-40" dirty="0">
                <a:latin typeface="Tahoma"/>
                <a:cs typeface="Tahoma"/>
              </a:rPr>
              <a:t> </a:t>
            </a:r>
            <a:r>
              <a:rPr sz="1300" b="1" spc="-34" dirty="0">
                <a:latin typeface="Tahoma"/>
                <a:cs typeface="Tahoma"/>
              </a:rPr>
              <a:t>pas </a:t>
            </a:r>
            <a:r>
              <a:rPr sz="1300" b="1" spc="-29" dirty="0">
                <a:latin typeface="Tahoma"/>
                <a:cs typeface="Tahoma"/>
              </a:rPr>
              <a:t>dans tous </a:t>
            </a:r>
            <a:r>
              <a:rPr sz="1300" b="1" spc="-46" dirty="0">
                <a:latin typeface="Tahoma"/>
                <a:cs typeface="Tahoma"/>
              </a:rPr>
              <a:t>les </a:t>
            </a:r>
            <a:r>
              <a:rPr sz="1300" b="1" spc="-34" dirty="0">
                <a:latin typeface="Tahoma"/>
                <a:cs typeface="Tahoma"/>
              </a:rPr>
              <a:t>domaines. </a:t>
            </a:r>
            <a:r>
              <a:rPr sz="1300" b="1" spc="-29" dirty="0">
                <a:latin typeface="Tahoma"/>
                <a:cs typeface="Tahoma"/>
              </a:rPr>
              <a:t> </a:t>
            </a:r>
            <a:r>
              <a:rPr sz="1300" b="1" spc="-34" dirty="0">
                <a:latin typeface="Tahoma"/>
                <a:cs typeface="Tahoma"/>
              </a:rPr>
              <a:t>Dans </a:t>
            </a:r>
            <a:r>
              <a:rPr sz="1300" b="1" spc="-23" dirty="0">
                <a:latin typeface="Tahoma"/>
                <a:cs typeface="Tahoma"/>
              </a:rPr>
              <a:t>certains </a:t>
            </a:r>
            <a:r>
              <a:rPr sz="1300" b="1" spc="-40" dirty="0">
                <a:latin typeface="Tahoma"/>
                <a:cs typeface="Tahoma"/>
              </a:rPr>
              <a:t>secteurs, </a:t>
            </a:r>
            <a:r>
              <a:rPr sz="1300" b="1" spc="-29" dirty="0">
                <a:latin typeface="Tahoma"/>
                <a:cs typeface="Tahoma"/>
              </a:rPr>
              <a:t>il </a:t>
            </a:r>
            <a:r>
              <a:rPr sz="1300" b="1" spc="-23" dirty="0">
                <a:latin typeface="Tahoma"/>
                <a:cs typeface="Tahoma"/>
              </a:rPr>
              <a:t>faut </a:t>
            </a:r>
            <a:r>
              <a:rPr sz="1300" b="1" spc="-353" dirty="0">
                <a:latin typeface="Tahoma"/>
                <a:cs typeface="Tahoma"/>
              </a:rPr>
              <a:t> </a:t>
            </a:r>
            <a:r>
              <a:rPr sz="1300" b="1" spc="-11" dirty="0">
                <a:latin typeface="Tahoma"/>
                <a:cs typeface="Tahoma"/>
              </a:rPr>
              <a:t>cibler</a:t>
            </a:r>
            <a:r>
              <a:rPr sz="1300" b="1" spc="-40" dirty="0">
                <a:latin typeface="Tahoma"/>
                <a:cs typeface="Tahoma"/>
              </a:rPr>
              <a:t> </a:t>
            </a:r>
            <a:r>
              <a:rPr sz="1300" b="1" spc="-29" dirty="0">
                <a:latin typeface="Tahoma"/>
                <a:cs typeface="Tahoma"/>
              </a:rPr>
              <a:t>le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6" dirty="0">
                <a:latin typeface="Tahoma"/>
                <a:cs typeface="Tahoma"/>
              </a:rPr>
              <a:t>bac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29" dirty="0">
                <a:latin typeface="Tahoma"/>
                <a:cs typeface="Tahoma"/>
              </a:rPr>
              <a:t>pro,</a:t>
            </a:r>
            <a:r>
              <a:rPr sz="1300" b="1" spc="-40" dirty="0">
                <a:latin typeface="Tahoma"/>
                <a:cs typeface="Tahoma"/>
              </a:rPr>
              <a:t> </a:t>
            </a:r>
            <a:r>
              <a:rPr sz="1300" b="1" spc="-34" dirty="0">
                <a:latin typeface="Tahoma"/>
                <a:cs typeface="Tahoma"/>
              </a:rPr>
              <a:t>voire </a:t>
            </a:r>
            <a:r>
              <a:rPr sz="1300" b="1" spc="-29" dirty="0">
                <a:latin typeface="Tahoma"/>
                <a:cs typeface="Tahoma"/>
              </a:rPr>
              <a:t>le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57" dirty="0">
                <a:latin typeface="Tahoma"/>
                <a:cs typeface="Tahoma"/>
              </a:rPr>
              <a:t>BTS.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7799" y="2119890"/>
            <a:ext cx="3021887" cy="438704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>
              <a:lnSpc>
                <a:spcPct val="106100"/>
              </a:lnSpc>
              <a:spcBef>
                <a:spcPts val="114"/>
              </a:spcBef>
            </a:pPr>
            <a:r>
              <a:rPr sz="1300" b="1" spc="-256" dirty="0">
                <a:solidFill>
                  <a:srgbClr val="E1000F"/>
                </a:solidFill>
                <a:latin typeface="Tahoma"/>
                <a:cs typeface="Tahoma"/>
              </a:rPr>
              <a:t>→</a:t>
            </a:r>
            <a:r>
              <a:rPr sz="1300" b="1" spc="-34" dirty="0">
                <a:solidFill>
                  <a:srgbClr val="E1000F"/>
                </a:solidFill>
                <a:latin typeface="Tahoma"/>
                <a:cs typeface="Tahoma"/>
              </a:rPr>
              <a:t> </a:t>
            </a:r>
            <a:r>
              <a:rPr sz="1300" b="1" spc="-108" dirty="0">
                <a:latin typeface="Tahoma"/>
                <a:cs typeface="Tahoma"/>
              </a:rPr>
              <a:t>P</a:t>
            </a:r>
            <a:r>
              <a:rPr sz="1300" b="1" spc="-34" dirty="0">
                <a:latin typeface="Tahoma"/>
                <a:cs typeface="Tahoma"/>
              </a:rPr>
              <a:t>oursui</a:t>
            </a:r>
            <a:r>
              <a:rPr sz="1300" b="1" spc="-46" dirty="0">
                <a:latin typeface="Tahoma"/>
                <a:cs typeface="Tahoma"/>
              </a:rPr>
              <a:t>t</a:t>
            </a:r>
            <a:r>
              <a:rPr sz="1300" b="1" spc="-23" dirty="0">
                <a:latin typeface="Tahoma"/>
                <a:cs typeface="Tahoma"/>
              </a:rPr>
              <a:t>e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34" dirty="0">
                <a:latin typeface="Tahoma"/>
                <a:cs typeface="Tahoma"/>
              </a:rPr>
              <a:t>d</a:t>
            </a:r>
            <a:r>
              <a:rPr sz="1300" b="1" spc="-68" dirty="0">
                <a:latin typeface="Tahoma"/>
                <a:cs typeface="Tahoma"/>
              </a:rPr>
              <a:t>’</a:t>
            </a:r>
            <a:r>
              <a:rPr sz="1300" b="1" spc="-29" dirty="0">
                <a:latin typeface="Tahoma"/>
                <a:cs typeface="Tahoma"/>
              </a:rPr>
              <a:t>é</a:t>
            </a:r>
            <a:r>
              <a:rPr sz="1300" b="1" spc="6" dirty="0">
                <a:latin typeface="Tahoma"/>
                <a:cs typeface="Tahoma"/>
              </a:rPr>
              <a:t>t</a:t>
            </a:r>
            <a:r>
              <a:rPr sz="1300" b="1" spc="-17" dirty="0">
                <a:latin typeface="Tahoma"/>
                <a:cs typeface="Tahoma"/>
              </a:rPr>
              <a:t>ud</a:t>
            </a:r>
            <a:r>
              <a:rPr sz="1300" b="1" spc="-23" dirty="0">
                <a:latin typeface="Tahoma"/>
                <a:cs typeface="Tahoma"/>
              </a:rPr>
              <a:t>e</a:t>
            </a:r>
            <a:r>
              <a:rPr sz="1300" b="1" spc="-74" dirty="0">
                <a:latin typeface="Tahoma"/>
                <a:cs typeface="Tahoma"/>
              </a:rPr>
              <a:t>s</a:t>
            </a:r>
            <a:r>
              <a:rPr sz="1300" b="1" spc="-34" dirty="0">
                <a:latin typeface="Tahoma"/>
                <a:cs typeface="Tahoma"/>
              </a:rPr>
              <a:t> e</a:t>
            </a:r>
            <a:r>
              <a:rPr sz="1300" b="1" spc="-86" dirty="0">
                <a:latin typeface="Tahoma"/>
                <a:cs typeface="Tahoma"/>
              </a:rPr>
              <a:t>s</a:t>
            </a:r>
            <a:r>
              <a:rPr sz="1300" b="1" spc="-80" dirty="0">
                <a:latin typeface="Tahoma"/>
                <a:cs typeface="Tahoma"/>
              </a:rPr>
              <a:t>s</a:t>
            </a:r>
            <a:r>
              <a:rPr sz="1300" b="1" spc="-23" dirty="0">
                <a:latin typeface="Tahoma"/>
                <a:cs typeface="Tahoma"/>
              </a:rPr>
              <a:t>entiellement  </a:t>
            </a:r>
            <a:r>
              <a:rPr sz="1300" b="1" spc="-29" dirty="0">
                <a:latin typeface="Tahoma"/>
                <a:cs typeface="Tahoma"/>
              </a:rPr>
              <a:t>en</a:t>
            </a:r>
            <a:r>
              <a:rPr sz="1300" b="1" spc="-40" dirty="0">
                <a:latin typeface="Tahoma"/>
                <a:cs typeface="Tahoma"/>
              </a:rPr>
              <a:t> </a:t>
            </a:r>
            <a:r>
              <a:rPr sz="1300" b="1" spc="-97" dirty="0">
                <a:latin typeface="Tahoma"/>
                <a:cs typeface="Tahoma"/>
              </a:rPr>
              <a:t>1</a:t>
            </a:r>
            <a:r>
              <a:rPr sz="1100" b="1" spc="-145" baseline="29914" dirty="0">
                <a:latin typeface="Tahoma"/>
                <a:cs typeface="Tahoma"/>
              </a:rPr>
              <a:t>re</a:t>
            </a:r>
            <a:r>
              <a:rPr sz="1100" b="1" spc="8" baseline="29914" dirty="0">
                <a:latin typeface="Tahoma"/>
                <a:cs typeface="Tahoma"/>
              </a:rPr>
              <a:t> </a:t>
            </a:r>
            <a:r>
              <a:rPr sz="1300" b="1" spc="-6" dirty="0">
                <a:latin typeface="Tahoma"/>
                <a:cs typeface="Tahoma"/>
              </a:rPr>
              <a:t>bac</a:t>
            </a:r>
            <a:r>
              <a:rPr sz="1300" b="1" spc="-34" dirty="0">
                <a:latin typeface="Tahoma"/>
                <a:cs typeface="Tahoma"/>
              </a:rPr>
              <a:t> </a:t>
            </a:r>
            <a:r>
              <a:rPr sz="1300" b="1" spc="-29" dirty="0">
                <a:latin typeface="Tahoma"/>
                <a:cs typeface="Tahoma"/>
              </a:rPr>
              <a:t>pro.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707" y="1406011"/>
            <a:ext cx="193193" cy="17255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65143" y="1312472"/>
            <a:ext cx="4802390" cy="540398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14472">
              <a:lnSpc>
                <a:spcPts val="2428"/>
              </a:lnSpc>
              <a:spcBef>
                <a:spcPts val="114"/>
              </a:spcBef>
            </a:pPr>
            <a:r>
              <a:rPr spc="-34" dirty="0"/>
              <a:t>LE</a:t>
            </a:r>
            <a:r>
              <a:rPr spc="-51" dirty="0"/>
              <a:t> </a:t>
            </a:r>
            <a:r>
              <a:rPr spc="63" dirty="0"/>
              <a:t>CAP</a:t>
            </a:r>
            <a:r>
              <a:rPr spc="-348" dirty="0"/>
              <a:t> </a:t>
            </a:r>
            <a:r>
              <a:rPr spc="-194" dirty="0"/>
              <a:t>:</a:t>
            </a:r>
            <a:r>
              <a:rPr spc="-46" dirty="0"/>
              <a:t> </a:t>
            </a:r>
            <a:r>
              <a:rPr spc="-6" dirty="0"/>
              <a:t>MODALITÉS</a:t>
            </a:r>
            <a:r>
              <a:rPr spc="-51" dirty="0"/>
              <a:t> </a:t>
            </a:r>
            <a:r>
              <a:rPr spc="-46" dirty="0"/>
              <a:t>ESSENTIELLES</a:t>
            </a:r>
          </a:p>
          <a:p>
            <a:pPr marL="42694">
              <a:lnSpc>
                <a:spcPts val="1744"/>
              </a:lnSpc>
            </a:pPr>
            <a:r>
              <a:rPr sz="1500" spc="-17" dirty="0">
                <a:solidFill>
                  <a:srgbClr val="000091"/>
                </a:solidFill>
              </a:rPr>
              <a:t>SOUS</a:t>
            </a:r>
            <a:r>
              <a:rPr sz="1500" spc="-34" dirty="0">
                <a:solidFill>
                  <a:srgbClr val="000091"/>
                </a:solidFill>
              </a:rPr>
              <a:t> </a:t>
            </a:r>
            <a:r>
              <a:rPr sz="1500" spc="-6" dirty="0">
                <a:solidFill>
                  <a:srgbClr val="000091"/>
                </a:solidFill>
              </a:rPr>
              <a:t>STATUT</a:t>
            </a:r>
            <a:r>
              <a:rPr sz="1500" spc="-34" dirty="0">
                <a:solidFill>
                  <a:srgbClr val="000091"/>
                </a:solidFill>
              </a:rPr>
              <a:t> </a:t>
            </a:r>
            <a:r>
              <a:rPr sz="1500" spc="-6" dirty="0">
                <a:solidFill>
                  <a:srgbClr val="000091"/>
                </a:solidFill>
              </a:rPr>
              <a:t>SCOLAIRE</a:t>
            </a:r>
            <a:r>
              <a:rPr sz="1500" spc="-29" dirty="0">
                <a:solidFill>
                  <a:srgbClr val="000091"/>
                </a:solidFill>
              </a:rPr>
              <a:t> </a:t>
            </a:r>
            <a:r>
              <a:rPr sz="1500" spc="40" dirty="0">
                <a:solidFill>
                  <a:srgbClr val="000091"/>
                </a:solidFill>
              </a:rPr>
              <a:t>OU</a:t>
            </a:r>
            <a:r>
              <a:rPr sz="1500" spc="-34" dirty="0">
                <a:solidFill>
                  <a:srgbClr val="000091"/>
                </a:solidFill>
              </a:rPr>
              <a:t> </a:t>
            </a:r>
            <a:r>
              <a:rPr sz="1500" spc="40" dirty="0">
                <a:solidFill>
                  <a:srgbClr val="000091"/>
                </a:solidFill>
              </a:rPr>
              <a:t>EN</a:t>
            </a:r>
            <a:r>
              <a:rPr sz="1500" spc="-29" dirty="0">
                <a:solidFill>
                  <a:srgbClr val="000091"/>
                </a:solidFill>
              </a:rPr>
              <a:t> </a:t>
            </a:r>
            <a:r>
              <a:rPr sz="1500" spc="-11" dirty="0">
                <a:solidFill>
                  <a:srgbClr val="000091"/>
                </a:solidFill>
              </a:rPr>
              <a:t>APPRENTISSAGE</a:t>
            </a:r>
            <a:endParaRPr sz="150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5122255" y="7066542"/>
            <a:ext cx="2748991" cy="178779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r>
              <a:t>   </a:t>
            </a:r>
            <a:r>
              <a:rPr spc="-17"/>
              <a:t> </a:t>
            </a:r>
            <a:r>
              <a:rPr spc="46"/>
              <a:t> </a:t>
            </a:r>
            <a:r>
              <a:rPr spc="-6"/>
              <a:t>RETOUR</a:t>
            </a:r>
            <a:r>
              <a:rPr spc="-80"/>
              <a:t> </a:t>
            </a:r>
            <a:r>
              <a:rPr spc="-11"/>
              <a:t>SOMMAIRE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6739" y="3970218"/>
            <a:ext cx="2957369" cy="1454340"/>
          </a:xfrm>
          <a:prstGeom prst="rect">
            <a:avLst/>
          </a:prstGeom>
        </p:spPr>
        <p:txBody>
          <a:bodyPr vert="horz" wrap="square" lIns="0" tIns="94075" rIns="0" bIns="0" rtlCol="0">
            <a:spAutoFit/>
          </a:bodyPr>
          <a:lstStyle/>
          <a:p>
            <a:pPr marL="14472">
              <a:spcBef>
                <a:spcPts val="740"/>
              </a:spcBef>
            </a:pPr>
            <a:r>
              <a:rPr sz="1400" b="1" spc="-57" dirty="0">
                <a:latin typeface="Tahoma"/>
                <a:cs typeface="Tahoma"/>
              </a:rPr>
              <a:t>In</a:t>
            </a:r>
            <a:r>
              <a:rPr sz="1400" b="1" spc="-74" dirty="0">
                <a:latin typeface="Tahoma"/>
                <a:cs typeface="Tahoma"/>
              </a:rPr>
              <a:t>f</a:t>
            </a:r>
            <a:r>
              <a:rPr sz="1400" b="1" spc="11" dirty="0">
                <a:latin typeface="Tahoma"/>
                <a:cs typeface="Tahoma"/>
              </a:rPr>
              <a:t>o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-302" dirty="0">
                <a:latin typeface="Tahoma"/>
                <a:cs typeface="Tahoma"/>
              </a:rPr>
              <a:t>+</a:t>
            </a:r>
            <a:endParaRPr sz="1400">
              <a:latin typeface="Tahoma"/>
              <a:cs typeface="Tahoma"/>
            </a:endParaRPr>
          </a:p>
          <a:p>
            <a:pPr marL="14472" marR="414648">
              <a:spcBef>
                <a:spcPts val="522"/>
              </a:spcBef>
            </a:pPr>
            <a:r>
              <a:rPr sz="1100" spc="46" dirty="0">
                <a:solidFill>
                  <a:srgbClr val="E1000F"/>
                </a:solidFill>
                <a:latin typeface="Verdana"/>
                <a:cs typeface="Verdana"/>
              </a:rPr>
              <a:t>C</a:t>
            </a:r>
            <a:r>
              <a:rPr sz="1100" spc="23" dirty="0">
                <a:solidFill>
                  <a:srgbClr val="E1000F"/>
                </a:solidFill>
                <a:latin typeface="Verdana"/>
                <a:cs typeface="Verdana"/>
              </a:rPr>
              <a:t>AP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11" dirty="0">
                <a:solidFill>
                  <a:srgbClr val="E1000F"/>
                </a:solidFill>
                <a:latin typeface="Verdana"/>
                <a:cs typeface="Verdana"/>
              </a:rPr>
              <a:t>EN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238" dirty="0">
                <a:solidFill>
                  <a:srgbClr val="E1000F"/>
                </a:solidFill>
                <a:latin typeface="Verdana"/>
                <a:cs typeface="Verdana"/>
              </a:rPr>
              <a:t>1</a:t>
            </a:r>
            <a:r>
              <a:rPr sz="1100" spc="-108" dirty="0">
                <a:solidFill>
                  <a:srgbClr val="E1000F"/>
                </a:solidFill>
                <a:latin typeface="Verdana"/>
                <a:cs typeface="Verdana"/>
              </a:rPr>
              <a:t>,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46" dirty="0">
                <a:solidFill>
                  <a:srgbClr val="E1000F"/>
                </a:solidFill>
                <a:latin typeface="Verdana"/>
                <a:cs typeface="Verdana"/>
              </a:rPr>
              <a:t>2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57" dirty="0">
                <a:solidFill>
                  <a:srgbClr val="E1000F"/>
                </a:solidFill>
                <a:latin typeface="Verdana"/>
                <a:cs typeface="Verdana"/>
              </a:rPr>
              <a:t>O</a:t>
            </a: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U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46" dirty="0">
                <a:solidFill>
                  <a:srgbClr val="E1000F"/>
                </a:solidFill>
                <a:latin typeface="Verdana"/>
                <a:cs typeface="Verdana"/>
              </a:rPr>
              <a:t>3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17" dirty="0">
                <a:solidFill>
                  <a:srgbClr val="E1000F"/>
                </a:solidFill>
                <a:latin typeface="Verdana"/>
                <a:cs typeface="Verdana"/>
              </a:rPr>
              <a:t>ANS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b="1" spc="-23" dirty="0">
                <a:latin typeface="Tahoma"/>
                <a:cs typeface="Tahoma"/>
              </a:rPr>
              <a:t>en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6" dirty="0">
                <a:latin typeface="Tahoma"/>
                <a:cs typeface="Tahoma"/>
              </a:rPr>
              <a:t>f</a:t>
            </a:r>
            <a:r>
              <a:rPr sz="1100" b="1" dirty="0">
                <a:latin typeface="Tahoma"/>
                <a:cs typeface="Tahoma"/>
              </a:rPr>
              <a:t>on</a:t>
            </a:r>
            <a:r>
              <a:rPr sz="1100" b="1" spc="6" dirty="0">
                <a:latin typeface="Tahoma"/>
                <a:cs typeface="Tahoma"/>
              </a:rPr>
              <a:t>c</a:t>
            </a:r>
            <a:r>
              <a:rPr sz="1100" b="1" spc="-6" dirty="0">
                <a:latin typeface="Tahoma"/>
                <a:cs typeface="Tahoma"/>
              </a:rPr>
              <a:t>tion  </a:t>
            </a:r>
            <a:r>
              <a:rPr sz="1100" b="1" spc="-11" dirty="0">
                <a:latin typeface="Tahoma"/>
                <a:cs typeface="Tahoma"/>
              </a:rPr>
              <a:t>du profil </a:t>
            </a:r>
            <a:r>
              <a:rPr sz="1100" b="1" spc="-6" dirty="0">
                <a:latin typeface="Tahoma"/>
                <a:cs typeface="Tahoma"/>
              </a:rPr>
              <a:t>et </a:t>
            </a:r>
            <a:r>
              <a:rPr sz="1100" b="1" spc="-11" dirty="0">
                <a:latin typeface="Tahoma"/>
                <a:cs typeface="Tahoma"/>
              </a:rPr>
              <a:t>du </a:t>
            </a:r>
            <a:r>
              <a:rPr sz="1100" b="1" spc="-23" dirty="0">
                <a:latin typeface="Tahoma"/>
                <a:cs typeface="Tahoma"/>
              </a:rPr>
              <a:t>besoin </a:t>
            </a:r>
            <a:r>
              <a:rPr sz="1100" b="1" spc="6" dirty="0">
                <a:latin typeface="Tahoma"/>
                <a:cs typeface="Tahoma"/>
              </a:rPr>
              <a:t>de </a:t>
            </a:r>
            <a:r>
              <a:rPr sz="1100" b="1" spc="-34" dirty="0">
                <a:latin typeface="Tahoma"/>
                <a:cs typeface="Tahoma"/>
              </a:rPr>
              <a:t>l’élève, 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spc="-29" dirty="0">
                <a:latin typeface="Verdana"/>
                <a:cs typeface="Verdana"/>
              </a:rPr>
              <a:t>é</a:t>
            </a:r>
            <a:r>
              <a:rPr sz="1100" spc="-74" dirty="0">
                <a:latin typeface="Verdana"/>
                <a:cs typeface="Verdana"/>
              </a:rPr>
              <a:t>v</a:t>
            </a:r>
            <a:r>
              <a:rPr sz="1100" spc="-29" dirty="0">
                <a:latin typeface="Verdana"/>
                <a:cs typeface="Verdana"/>
              </a:rPr>
              <a:t>alu</a:t>
            </a:r>
            <a:r>
              <a:rPr sz="1100" spc="-40" dirty="0">
                <a:latin typeface="Verdana"/>
                <a:cs typeface="Verdana"/>
              </a:rPr>
              <a:t>é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46" dirty="0">
                <a:latin typeface="Verdana"/>
                <a:cs typeface="Verdana"/>
              </a:rPr>
              <a:t>à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23" dirty="0">
                <a:latin typeface="Verdana"/>
                <a:cs typeface="Verdana"/>
              </a:rPr>
              <a:t>p</a:t>
            </a:r>
            <a:r>
              <a:rPr sz="1100" spc="-46" dirty="0">
                <a:latin typeface="Verdana"/>
                <a:cs typeface="Verdana"/>
              </a:rPr>
              <a:t>a</a:t>
            </a:r>
            <a:r>
              <a:rPr sz="1100" spc="-6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tir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0" dirty="0">
                <a:latin typeface="Verdana"/>
                <a:cs typeface="Verdana"/>
              </a:rPr>
              <a:t>p</a:t>
            </a:r>
            <a:r>
              <a:rPr sz="1100" spc="11" dirty="0">
                <a:latin typeface="Verdana"/>
                <a:cs typeface="Verdana"/>
              </a:rPr>
              <a:t>o</a:t>
            </a:r>
            <a:r>
              <a:rPr sz="1100" spc="-11" dirty="0">
                <a:latin typeface="Verdana"/>
                <a:cs typeface="Verdana"/>
              </a:rPr>
              <a:t>sitionnement  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-11" dirty="0">
                <a:latin typeface="Verdana"/>
                <a:cs typeface="Verdana"/>
              </a:rPr>
              <a:t>olai</a:t>
            </a:r>
            <a:r>
              <a:rPr sz="1100" spc="-46" dirty="0">
                <a:latin typeface="Verdana"/>
                <a:cs typeface="Verdana"/>
              </a:rPr>
              <a:t>r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déb</a:t>
            </a:r>
            <a:r>
              <a:rPr sz="1100" spc="11" dirty="0">
                <a:latin typeface="Verdana"/>
                <a:cs typeface="Verdana"/>
              </a:rPr>
              <a:t>u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6" dirty="0">
                <a:latin typeface="Verdana"/>
                <a:cs typeface="Verdana"/>
              </a:rPr>
              <a:t>de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f</a:t>
            </a:r>
            <a:r>
              <a:rPr sz="1100" spc="-17" dirty="0">
                <a:latin typeface="Verdana"/>
                <a:cs typeface="Verdana"/>
              </a:rPr>
              <a:t>ormation.</a:t>
            </a:r>
            <a:endParaRPr sz="1100">
              <a:latin typeface="Verdana"/>
              <a:cs typeface="Verdana"/>
            </a:endParaRPr>
          </a:p>
          <a:p>
            <a:pPr marL="14472" marR="5791">
              <a:spcBef>
                <a:spcPts val="570"/>
              </a:spcBef>
            </a:pPr>
            <a:r>
              <a:rPr sz="1100" spc="-57" dirty="0">
                <a:solidFill>
                  <a:srgbClr val="E1000F"/>
                </a:solidFill>
                <a:latin typeface="Verdana"/>
                <a:cs typeface="Verdana"/>
              </a:rPr>
              <a:t>TE</a:t>
            </a:r>
            <a:r>
              <a:rPr sz="1100" spc="-68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T</a:t>
            </a:r>
            <a:r>
              <a:rPr sz="1100" spc="-114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23" dirty="0">
                <a:solidFill>
                  <a:srgbClr val="E1000F"/>
                </a:solidFill>
                <a:latin typeface="Verdana"/>
                <a:cs typeface="Verdana"/>
              </a:rPr>
              <a:t>DE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P</a:t>
            </a:r>
            <a:r>
              <a:rPr sz="1100" spc="34" dirty="0">
                <a:solidFill>
                  <a:srgbClr val="E1000F"/>
                </a:solidFill>
                <a:latin typeface="Verdana"/>
                <a:cs typeface="Verdana"/>
              </a:rPr>
              <a:t>O</a:t>
            </a:r>
            <a:r>
              <a:rPr sz="1100" dirty="0">
                <a:solidFill>
                  <a:srgbClr val="E1000F"/>
                </a:solidFill>
                <a:latin typeface="Verdana"/>
                <a:cs typeface="Verdana"/>
              </a:rPr>
              <a:t>SITIONNEMENT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b="1" spc="-23" dirty="0">
                <a:latin typeface="Tahoma"/>
                <a:cs typeface="Tahoma"/>
              </a:rPr>
              <a:t>en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6" dirty="0">
                <a:latin typeface="Tahoma"/>
                <a:cs typeface="Tahoma"/>
              </a:rPr>
              <a:t>f</a:t>
            </a:r>
            <a:r>
              <a:rPr sz="1100" b="1" spc="-63" dirty="0">
                <a:latin typeface="Tahoma"/>
                <a:cs typeface="Tahoma"/>
              </a:rPr>
              <a:t>r</a:t>
            </a:r>
            <a:r>
              <a:rPr sz="1100" b="1" spc="-17" dirty="0">
                <a:latin typeface="Tahoma"/>
                <a:cs typeface="Tahoma"/>
              </a:rPr>
              <a:t>an</a:t>
            </a:r>
            <a:r>
              <a:rPr sz="1100" b="1" spc="-29" dirty="0">
                <a:latin typeface="Tahoma"/>
                <a:cs typeface="Tahoma"/>
              </a:rPr>
              <a:t>ç</a:t>
            </a:r>
            <a:r>
              <a:rPr sz="1100" b="1" spc="-46" dirty="0">
                <a:latin typeface="Tahoma"/>
                <a:cs typeface="Tahoma"/>
              </a:rPr>
              <a:t>a</a:t>
            </a:r>
            <a:r>
              <a:rPr sz="1100" b="1" spc="-34" dirty="0">
                <a:latin typeface="Tahoma"/>
                <a:cs typeface="Tahoma"/>
              </a:rPr>
              <a:t>i</a:t>
            </a:r>
            <a:r>
              <a:rPr sz="1100" b="1" spc="-51" dirty="0">
                <a:latin typeface="Tahoma"/>
                <a:cs typeface="Tahoma"/>
              </a:rPr>
              <a:t>s  </a:t>
            </a:r>
            <a:r>
              <a:rPr sz="1100" b="1" spc="-23" dirty="0">
                <a:latin typeface="Tahoma"/>
                <a:cs typeface="Tahoma"/>
              </a:rPr>
              <a:t>e</a:t>
            </a:r>
            <a:r>
              <a:rPr sz="1100" b="1" spc="11" dirty="0">
                <a:latin typeface="Tahoma"/>
                <a:cs typeface="Tahoma"/>
              </a:rPr>
              <a:t>t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23" dirty="0">
                <a:latin typeface="Tahoma"/>
                <a:cs typeface="Tahoma"/>
              </a:rPr>
              <a:t>mathématiqu</a:t>
            </a:r>
            <a:r>
              <a:rPr sz="1100" b="1" spc="-34" dirty="0">
                <a:latin typeface="Tahoma"/>
                <a:cs typeface="Tahoma"/>
              </a:rPr>
              <a:t>e</a:t>
            </a:r>
            <a:r>
              <a:rPr sz="1100" b="1" spc="-68" dirty="0">
                <a:latin typeface="Tahoma"/>
                <a:cs typeface="Tahoma"/>
              </a:rPr>
              <a:t>s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spc="-46" dirty="0">
                <a:latin typeface="Verdana"/>
                <a:cs typeface="Verdana"/>
              </a:rPr>
              <a:t>à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</a:t>
            </a:r>
            <a:r>
              <a:rPr sz="1100" spc="-57" dirty="0">
                <a:latin typeface="Verdana"/>
                <a:cs typeface="Verdana"/>
              </a:rPr>
              <a:t>’</a:t>
            </a:r>
            <a:r>
              <a:rPr sz="1100" spc="-11" dirty="0">
                <a:latin typeface="Verdana"/>
                <a:cs typeface="Verdana"/>
              </a:rPr>
              <a:t>ent</a:t>
            </a:r>
            <a:r>
              <a:rPr sz="1100" spc="-46" dirty="0">
                <a:latin typeface="Verdana"/>
                <a:cs typeface="Verdana"/>
              </a:rPr>
              <a:t>r</a:t>
            </a:r>
            <a:r>
              <a:rPr sz="1100" spc="-29" dirty="0">
                <a:latin typeface="Verdana"/>
                <a:cs typeface="Verdana"/>
              </a:rPr>
              <a:t>é</a:t>
            </a:r>
            <a:r>
              <a:rPr sz="1100" spc="-23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en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6" dirty="0">
                <a:latin typeface="Verdana"/>
                <a:cs typeface="Verdana"/>
              </a:rPr>
              <a:t>C</a:t>
            </a:r>
            <a:r>
              <a:rPr sz="1100" spc="63" dirty="0">
                <a:latin typeface="Verdana"/>
                <a:cs typeface="Verdana"/>
              </a:rPr>
              <a:t>A</a:t>
            </a:r>
            <a:r>
              <a:rPr sz="1100" spc="-165" dirty="0">
                <a:latin typeface="Verdana"/>
                <a:cs typeface="Verdana"/>
              </a:rPr>
              <a:t>P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921" y="4054529"/>
            <a:ext cx="3271053" cy="1522718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14472" marR="5791">
              <a:spcBef>
                <a:spcPts val="114"/>
              </a:spcBef>
            </a:pPr>
            <a:r>
              <a:rPr sz="1100" spc="46" dirty="0">
                <a:solidFill>
                  <a:srgbClr val="E1000F"/>
                </a:solidFill>
                <a:latin typeface="Verdana"/>
                <a:cs typeface="Verdana"/>
              </a:rPr>
              <a:t>C</a:t>
            </a:r>
            <a:r>
              <a:rPr sz="1100" spc="86" dirty="0">
                <a:solidFill>
                  <a:srgbClr val="E1000F"/>
                </a:solidFill>
                <a:latin typeface="Verdana"/>
                <a:cs typeface="Verdana"/>
              </a:rPr>
              <a:t>O</a:t>
            </a:r>
            <a:r>
              <a:rPr sz="1100" spc="-46" dirty="0">
                <a:solidFill>
                  <a:srgbClr val="E1000F"/>
                </a:solidFill>
                <a:latin typeface="Verdana"/>
                <a:cs typeface="Verdana"/>
              </a:rPr>
              <a:t>-INTE</a:t>
            </a:r>
            <a:r>
              <a:rPr sz="1100" spc="-91" dirty="0">
                <a:solidFill>
                  <a:srgbClr val="E1000F"/>
                </a:solidFill>
                <a:latin typeface="Verdana"/>
                <a:cs typeface="Verdana"/>
              </a:rPr>
              <a:t>R</a:t>
            </a:r>
            <a:r>
              <a:rPr sz="1100" spc="23" dirty="0">
                <a:solidFill>
                  <a:srgbClr val="E1000F"/>
                </a:solidFill>
                <a:latin typeface="Verdana"/>
                <a:cs typeface="Verdana"/>
              </a:rPr>
              <a:t>VENTION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b="1" spc="-17" dirty="0">
                <a:latin typeface="Tahoma"/>
                <a:cs typeface="Tahoma"/>
              </a:rPr>
              <a:t>ent</a:t>
            </a:r>
            <a:r>
              <a:rPr sz="1100" b="1" spc="-46" dirty="0">
                <a:latin typeface="Tahoma"/>
                <a:cs typeface="Tahoma"/>
              </a:rPr>
              <a:t>r</a:t>
            </a:r>
            <a:r>
              <a:rPr sz="1100" b="1" spc="-17" dirty="0">
                <a:latin typeface="Tahoma"/>
                <a:cs typeface="Tahoma"/>
              </a:rPr>
              <a:t>e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spc="-23" dirty="0">
                <a:latin typeface="Tahoma"/>
                <a:cs typeface="Tahoma"/>
              </a:rPr>
              <a:t>l</a:t>
            </a:r>
            <a:r>
              <a:rPr sz="1100" b="1" spc="-63" dirty="0">
                <a:latin typeface="Tahoma"/>
                <a:cs typeface="Tahoma"/>
              </a:rPr>
              <a:t>’</a:t>
            </a:r>
            <a:r>
              <a:rPr sz="1100" b="1" spc="-40" dirty="0">
                <a:latin typeface="Tahoma"/>
                <a:cs typeface="Tahoma"/>
              </a:rPr>
              <a:t>ens</a:t>
            </a:r>
            <a:r>
              <a:rPr sz="1100" b="1" spc="-29" dirty="0">
                <a:latin typeface="Tahoma"/>
                <a:cs typeface="Tahoma"/>
              </a:rPr>
              <a:t>eignement  professionnel </a:t>
            </a:r>
            <a:r>
              <a:rPr sz="1100" b="1" spc="-6" dirty="0">
                <a:latin typeface="Tahoma"/>
                <a:cs typeface="Tahoma"/>
              </a:rPr>
              <a:t>et </a:t>
            </a:r>
            <a:r>
              <a:rPr sz="1100" b="1" spc="-46" dirty="0">
                <a:latin typeface="Tahoma"/>
                <a:cs typeface="Tahoma"/>
              </a:rPr>
              <a:t>les </a:t>
            </a:r>
            <a:r>
              <a:rPr sz="1100" b="1" spc="-23" dirty="0">
                <a:latin typeface="Tahoma"/>
                <a:cs typeface="Tahoma"/>
              </a:rPr>
              <a:t>disciplines </a:t>
            </a:r>
            <a:r>
              <a:rPr sz="1100" b="1" spc="-46" dirty="0">
                <a:latin typeface="Tahoma"/>
                <a:cs typeface="Tahoma"/>
              </a:rPr>
              <a:t>générales, 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spc="6" dirty="0">
                <a:latin typeface="Verdana"/>
                <a:cs typeface="Verdana"/>
              </a:rPr>
              <a:t>n</a:t>
            </a:r>
            <a:r>
              <a:rPr sz="1100" spc="-6" dirty="0">
                <a:latin typeface="Verdana"/>
                <a:cs typeface="Verdana"/>
              </a:rPr>
              <a:t>o</a:t>
            </a:r>
            <a:r>
              <a:rPr sz="1100" spc="-17" dirty="0">
                <a:latin typeface="Verdana"/>
                <a:cs typeface="Verdana"/>
              </a:rPr>
              <a:t>tamment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le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29" dirty="0">
                <a:latin typeface="Verdana"/>
                <a:cs typeface="Verdana"/>
              </a:rPr>
              <a:t>f</a:t>
            </a:r>
            <a:r>
              <a:rPr sz="1100" spc="-63" dirty="0">
                <a:latin typeface="Verdana"/>
                <a:cs typeface="Verdana"/>
              </a:rPr>
              <a:t>r</a:t>
            </a:r>
            <a:r>
              <a:rPr sz="1100" spc="-11" dirty="0">
                <a:latin typeface="Verdana"/>
                <a:cs typeface="Verdana"/>
              </a:rPr>
              <a:t>an</a:t>
            </a:r>
            <a:r>
              <a:rPr sz="1100" spc="-17" dirty="0">
                <a:latin typeface="Verdana"/>
                <a:cs typeface="Verdana"/>
              </a:rPr>
              <a:t>ç</a:t>
            </a:r>
            <a:r>
              <a:rPr sz="1100" spc="-34" dirty="0">
                <a:latin typeface="Verdana"/>
                <a:cs typeface="Verdana"/>
              </a:rPr>
              <a:t>a</a:t>
            </a:r>
            <a:r>
              <a:rPr sz="1100" spc="-29" dirty="0">
                <a:latin typeface="Verdana"/>
                <a:cs typeface="Verdana"/>
              </a:rPr>
              <a:t>i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1" dirty="0">
                <a:latin typeface="Verdana"/>
                <a:cs typeface="Verdana"/>
              </a:rPr>
              <a:t>l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86" dirty="0">
                <a:latin typeface="Verdana"/>
                <a:cs typeface="Verdana"/>
              </a:rPr>
              <a:t>s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mathématiqu</a:t>
            </a:r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-97" dirty="0">
                <a:latin typeface="Verdana"/>
                <a:cs typeface="Verdana"/>
              </a:rPr>
              <a:t>s</a:t>
            </a:r>
            <a:r>
              <a:rPr sz="1100" spc="-108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4472">
              <a:spcBef>
                <a:spcPts val="570"/>
              </a:spcBef>
            </a:pPr>
            <a:r>
              <a:rPr sz="1100" spc="-63" dirty="0">
                <a:solidFill>
                  <a:srgbClr val="E1000F"/>
                </a:solidFill>
                <a:latin typeface="Verdana"/>
                <a:cs typeface="Verdana"/>
              </a:rPr>
              <a:t>R</a:t>
            </a:r>
            <a:r>
              <a:rPr sz="1100" spc="-46" dirty="0">
                <a:solidFill>
                  <a:srgbClr val="E1000F"/>
                </a:solidFill>
                <a:latin typeface="Verdana"/>
                <a:cs typeface="Verdana"/>
              </a:rPr>
              <a:t>ÉALI</a:t>
            </a:r>
            <a:r>
              <a:rPr sz="1100" spc="-63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17" dirty="0">
                <a:solidFill>
                  <a:srgbClr val="E1000F"/>
                </a:solidFill>
                <a:latin typeface="Verdana"/>
                <a:cs typeface="Verdana"/>
              </a:rPr>
              <a:t>A</a:t>
            </a:r>
            <a:r>
              <a:rPr sz="1100" spc="17" dirty="0">
                <a:solidFill>
                  <a:srgbClr val="E1000F"/>
                </a:solidFill>
                <a:latin typeface="Verdana"/>
                <a:cs typeface="Verdana"/>
              </a:rPr>
              <a:t>TION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b="1" spc="-11" dirty="0">
                <a:latin typeface="Tahoma"/>
                <a:cs typeface="Tahoma"/>
              </a:rPr>
              <a:t>du</a:t>
            </a:r>
            <a:r>
              <a:rPr sz="1100" b="1" spc="-29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che</a:t>
            </a:r>
            <a:r>
              <a:rPr sz="1100" b="1" spc="-29" dirty="0">
                <a:latin typeface="Tahoma"/>
                <a:cs typeface="Tahoma"/>
              </a:rPr>
              <a:t>f</a:t>
            </a:r>
            <a:r>
              <a:rPr sz="1100" b="1" spc="-120" dirty="0">
                <a:latin typeface="Tahoma"/>
                <a:cs typeface="Tahoma"/>
              </a:rPr>
              <a:t>-</a:t>
            </a:r>
            <a:r>
              <a:rPr sz="1100" b="1" spc="34" dirty="0">
                <a:latin typeface="Tahoma"/>
                <a:cs typeface="Tahoma"/>
              </a:rPr>
              <a:t>d</a:t>
            </a:r>
            <a:r>
              <a:rPr sz="1100" b="1" spc="-63" dirty="0">
                <a:latin typeface="Tahoma"/>
                <a:cs typeface="Tahoma"/>
              </a:rPr>
              <a:t>’</a:t>
            </a:r>
            <a:r>
              <a:rPr sz="1100" b="1" spc="6" dirty="0">
                <a:latin typeface="Tahoma"/>
                <a:cs typeface="Tahoma"/>
              </a:rPr>
              <a:t>œ</a:t>
            </a:r>
            <a:r>
              <a:rPr sz="1100" b="1" spc="-40" dirty="0">
                <a:latin typeface="Tahoma"/>
                <a:cs typeface="Tahoma"/>
              </a:rPr>
              <a:t>u</a:t>
            </a:r>
            <a:r>
              <a:rPr sz="1100" b="1" spc="-46" dirty="0">
                <a:latin typeface="Tahoma"/>
                <a:cs typeface="Tahoma"/>
              </a:rPr>
              <a:t>v</a:t>
            </a:r>
            <a:r>
              <a:rPr sz="1100" b="1" spc="-63" dirty="0">
                <a:latin typeface="Tahoma"/>
                <a:cs typeface="Tahoma"/>
              </a:rPr>
              <a:t>r</a:t>
            </a:r>
            <a:r>
              <a:rPr sz="1100" b="1" spc="-17" dirty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4472"/>
            <a:r>
              <a:rPr sz="1100" spc="-57" dirty="0">
                <a:latin typeface="Verdana"/>
                <a:cs typeface="Verdana"/>
              </a:rPr>
              <a:t>(œuvre</a:t>
            </a:r>
            <a:r>
              <a:rPr sz="1100" spc="-86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concrète</a:t>
            </a:r>
            <a:r>
              <a:rPr sz="1100" spc="-80" dirty="0">
                <a:latin typeface="Verdana"/>
                <a:cs typeface="Verdana"/>
              </a:rPr>
              <a:t> </a:t>
            </a:r>
            <a:r>
              <a:rPr sz="1100" spc="-29" dirty="0">
                <a:latin typeface="Verdana"/>
                <a:cs typeface="Verdana"/>
              </a:rPr>
              <a:t>pluridisciplinaire).</a:t>
            </a:r>
            <a:endParaRPr sz="1100">
              <a:latin typeface="Verdana"/>
              <a:cs typeface="Verdana"/>
            </a:endParaRPr>
          </a:p>
          <a:p>
            <a:pPr marL="14472">
              <a:spcBef>
                <a:spcPts val="570"/>
              </a:spcBef>
            </a:pPr>
            <a:r>
              <a:rPr sz="1100" spc="11" dirty="0">
                <a:solidFill>
                  <a:srgbClr val="E1000F"/>
                </a:solidFill>
                <a:latin typeface="Verdana"/>
                <a:cs typeface="Verdana"/>
              </a:rPr>
              <a:t>HE</a:t>
            </a:r>
            <a:r>
              <a:rPr sz="1100" spc="-63" dirty="0">
                <a:solidFill>
                  <a:srgbClr val="E1000F"/>
                </a:solidFill>
                <a:latin typeface="Verdana"/>
                <a:cs typeface="Verdana"/>
              </a:rPr>
              <a:t>URES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-23" dirty="0">
                <a:solidFill>
                  <a:srgbClr val="E1000F"/>
                </a:solidFill>
                <a:latin typeface="Verdana"/>
                <a:cs typeface="Verdana"/>
              </a:rPr>
              <a:t>DE</a:t>
            </a:r>
            <a:r>
              <a:rPr sz="1100" spc="-97" dirty="0">
                <a:solidFill>
                  <a:srgbClr val="E1000F"/>
                </a:solidFill>
                <a:latin typeface="Verdana"/>
                <a:cs typeface="Verdana"/>
              </a:rPr>
              <a:t> </a:t>
            </a:r>
            <a:r>
              <a:rPr sz="1100" spc="46" dirty="0">
                <a:solidFill>
                  <a:srgbClr val="E1000F"/>
                </a:solidFill>
                <a:latin typeface="Verdana"/>
                <a:cs typeface="Verdana"/>
              </a:rPr>
              <a:t>C</a:t>
            </a:r>
            <a:r>
              <a:rPr sz="1100" spc="11" dirty="0">
                <a:solidFill>
                  <a:srgbClr val="E1000F"/>
                </a:solidFill>
                <a:latin typeface="Verdana"/>
                <a:cs typeface="Verdana"/>
              </a:rPr>
              <a:t>ON</a:t>
            </a:r>
            <a:r>
              <a:rPr sz="1100" spc="-6" dirty="0">
                <a:solidFill>
                  <a:srgbClr val="E1000F"/>
                </a:solidFill>
                <a:latin typeface="Verdana"/>
                <a:cs typeface="Verdana"/>
              </a:rPr>
              <a:t>S</a:t>
            </a:r>
            <a:r>
              <a:rPr sz="1100" spc="-11" dirty="0">
                <a:solidFill>
                  <a:srgbClr val="E1000F"/>
                </a:solidFill>
                <a:latin typeface="Verdana"/>
                <a:cs typeface="Verdana"/>
              </a:rPr>
              <a:t>OLI</a:t>
            </a:r>
            <a:r>
              <a:rPr sz="1100" spc="-40" dirty="0">
                <a:solidFill>
                  <a:srgbClr val="E1000F"/>
                </a:solidFill>
                <a:latin typeface="Verdana"/>
                <a:cs typeface="Verdana"/>
              </a:rPr>
              <a:t>D</a:t>
            </a:r>
            <a:r>
              <a:rPr sz="1100" spc="-17" dirty="0">
                <a:solidFill>
                  <a:srgbClr val="E1000F"/>
                </a:solidFill>
                <a:latin typeface="Verdana"/>
                <a:cs typeface="Verdana"/>
              </a:rPr>
              <a:t>A</a:t>
            </a:r>
            <a:r>
              <a:rPr sz="1100" spc="-11" dirty="0">
                <a:solidFill>
                  <a:srgbClr val="E1000F"/>
                </a:solidFill>
                <a:latin typeface="Verdana"/>
                <a:cs typeface="Verdana"/>
              </a:rPr>
              <a:t>TION,</a:t>
            </a:r>
            <a:endParaRPr sz="1100">
              <a:latin typeface="Verdana"/>
              <a:cs typeface="Verdana"/>
            </a:endParaRPr>
          </a:p>
          <a:p>
            <a:pPr marL="14472"/>
            <a:r>
              <a:rPr sz="1100" spc="-6" dirty="0">
                <a:latin typeface="Verdana"/>
                <a:cs typeface="Verdana"/>
              </a:rPr>
              <a:t>a</a:t>
            </a:r>
            <a:r>
              <a:rPr sz="1100" spc="-29" dirty="0">
                <a:latin typeface="Verdana"/>
                <a:cs typeface="Verdana"/>
              </a:rPr>
              <a:t>c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6" dirty="0">
                <a:latin typeface="Verdana"/>
                <a:cs typeface="Verdana"/>
              </a:rPr>
              <a:t>om</a:t>
            </a:r>
            <a:r>
              <a:rPr sz="1100" spc="-11" dirty="0">
                <a:latin typeface="Verdana"/>
                <a:cs typeface="Verdana"/>
              </a:rPr>
              <a:t>p</a:t>
            </a:r>
            <a:r>
              <a:rPr sz="1100" spc="-29" dirty="0">
                <a:latin typeface="Verdana"/>
                <a:cs typeface="Verdana"/>
              </a:rPr>
              <a:t>agnement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40" dirty="0">
                <a:latin typeface="Verdana"/>
                <a:cs typeface="Verdana"/>
              </a:rPr>
              <a:t>p</a:t>
            </a:r>
            <a:r>
              <a:rPr sz="1100" spc="-46" dirty="0">
                <a:latin typeface="Verdana"/>
                <a:cs typeface="Verdana"/>
              </a:rPr>
              <a:t>er</a:t>
            </a:r>
            <a:r>
              <a:rPr sz="1100" spc="-51" dirty="0">
                <a:latin typeface="Verdana"/>
                <a:cs typeface="Verdana"/>
              </a:rPr>
              <a:t>s</a:t>
            </a:r>
            <a:r>
              <a:rPr sz="1100" spc="-11" dirty="0">
                <a:latin typeface="Verdana"/>
                <a:cs typeface="Verdana"/>
              </a:rPr>
              <a:t>onnal</a:t>
            </a:r>
            <a:r>
              <a:rPr sz="1100" spc="-17" dirty="0">
                <a:latin typeface="Verdana"/>
                <a:cs typeface="Verdana"/>
              </a:rPr>
              <a:t>i</a:t>
            </a:r>
            <a:r>
              <a:rPr sz="1100" spc="-91" dirty="0">
                <a:latin typeface="Verdana"/>
                <a:cs typeface="Verdana"/>
              </a:rPr>
              <a:t>s</a:t>
            </a:r>
            <a:r>
              <a:rPr sz="1100" spc="-23" dirty="0">
                <a:latin typeface="Verdana"/>
                <a:cs typeface="Verdana"/>
              </a:rPr>
              <a:t>é</a:t>
            </a:r>
            <a:endParaRPr sz="1100">
              <a:latin typeface="Verdana"/>
              <a:cs typeface="Verdana"/>
            </a:endParaRPr>
          </a:p>
          <a:p>
            <a:pPr marL="14472"/>
            <a:r>
              <a:rPr sz="1100" spc="-29" dirty="0">
                <a:latin typeface="Verdana"/>
                <a:cs typeface="Verdana"/>
              </a:rPr>
              <a:t>e</a:t>
            </a:r>
            <a:r>
              <a:rPr sz="1100" spc="34" dirty="0">
                <a:latin typeface="Verdana"/>
                <a:cs typeface="Verdana"/>
              </a:rPr>
              <a:t>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6" dirty="0">
                <a:latin typeface="Verdana"/>
                <a:cs typeface="Verdana"/>
              </a:rPr>
              <a:t>a</a:t>
            </a:r>
            <a:r>
              <a:rPr sz="1100" spc="-29" dirty="0">
                <a:latin typeface="Verdana"/>
                <a:cs typeface="Verdana"/>
              </a:rPr>
              <a:t>c</a:t>
            </a:r>
            <a:r>
              <a:rPr sz="1100" spc="17" dirty="0">
                <a:latin typeface="Verdana"/>
                <a:cs typeface="Verdana"/>
              </a:rPr>
              <a:t>c</a:t>
            </a:r>
            <a:r>
              <a:rPr sz="1100" spc="6" dirty="0">
                <a:latin typeface="Verdana"/>
                <a:cs typeface="Verdana"/>
              </a:rPr>
              <a:t>om</a:t>
            </a:r>
            <a:r>
              <a:rPr sz="1100" spc="-11" dirty="0">
                <a:latin typeface="Verdana"/>
                <a:cs typeface="Verdana"/>
              </a:rPr>
              <a:t>p</a:t>
            </a:r>
            <a:r>
              <a:rPr sz="1100" spc="-29" dirty="0">
                <a:latin typeface="Verdana"/>
                <a:cs typeface="Verdana"/>
              </a:rPr>
              <a:t>agnement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spc="-46" dirty="0">
                <a:latin typeface="Verdana"/>
                <a:cs typeface="Verdana"/>
              </a:rPr>
              <a:t>à</a:t>
            </a:r>
            <a:r>
              <a:rPr sz="1100" spc="-97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</a:t>
            </a:r>
            <a:r>
              <a:rPr sz="1100" spc="-57" dirty="0">
                <a:latin typeface="Verdana"/>
                <a:cs typeface="Verdana"/>
              </a:rPr>
              <a:t>’</a:t>
            </a:r>
            <a:r>
              <a:rPr sz="1100" spc="-11" dirty="0">
                <a:latin typeface="Verdana"/>
                <a:cs typeface="Verdana"/>
              </a:rPr>
              <a:t>orientation.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27213" y="421935"/>
            <a:ext cx="2895820" cy="445501"/>
          </a:xfrm>
          <a:prstGeom prst="rect">
            <a:avLst/>
          </a:prstGeom>
        </p:spPr>
        <p:txBody>
          <a:bodyPr vert="horz" wrap="square" lIns="0" tIns="14472" rIns="0" bIns="0" rtlCol="0">
            <a:spAutoFit/>
          </a:bodyPr>
          <a:lstStyle/>
          <a:p>
            <a:pPr marL="43418" marR="34734" indent="925540">
              <a:spcBef>
                <a:spcPts val="114"/>
              </a:spcBef>
            </a:pPr>
            <a:r>
              <a:rPr sz="1400" b="1" spc="-74" dirty="0">
                <a:latin typeface="Tahoma"/>
                <a:cs typeface="Tahoma"/>
              </a:rPr>
              <a:t>S</a:t>
            </a:r>
            <a:r>
              <a:rPr sz="1400" b="1" spc="-57" dirty="0">
                <a:latin typeface="Tahoma"/>
                <a:cs typeface="Tahoma"/>
              </a:rPr>
              <a:t>’</a:t>
            </a:r>
            <a:r>
              <a:rPr sz="1400" b="1" spc="-29" dirty="0">
                <a:latin typeface="Tahoma"/>
                <a:cs typeface="Tahoma"/>
              </a:rPr>
              <a:t>ORIENTER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23" dirty="0">
                <a:latin typeface="Tahoma"/>
                <a:cs typeface="Tahoma"/>
              </a:rPr>
              <a:t>EN</a:t>
            </a:r>
            <a:r>
              <a:rPr sz="1400" b="1" spc="-34" dirty="0">
                <a:latin typeface="Tahoma"/>
                <a:cs typeface="Tahoma"/>
              </a:rPr>
              <a:t> </a:t>
            </a:r>
            <a:r>
              <a:rPr sz="1400" b="1" spc="74" dirty="0">
                <a:latin typeface="Tahoma"/>
                <a:cs typeface="Tahoma"/>
              </a:rPr>
              <a:t>V</a:t>
            </a:r>
            <a:r>
              <a:rPr sz="1400" b="1" spc="-40" dirty="0">
                <a:latin typeface="Tahoma"/>
                <a:cs typeface="Tahoma"/>
              </a:rPr>
              <a:t>OIE  </a:t>
            </a:r>
            <a:r>
              <a:rPr sz="1400" b="1" spc="-29" dirty="0">
                <a:latin typeface="Tahoma"/>
                <a:cs typeface="Tahoma"/>
              </a:rPr>
              <a:t>PROFESSIONNELLE</a:t>
            </a:r>
            <a:r>
              <a:rPr sz="1400" b="1" spc="-57" dirty="0">
                <a:latin typeface="Tahoma"/>
                <a:cs typeface="Tahoma"/>
              </a:rPr>
              <a:t> </a:t>
            </a:r>
            <a:r>
              <a:rPr sz="1400" b="1" spc="-34" dirty="0">
                <a:latin typeface="Tahoma"/>
                <a:cs typeface="Tahoma"/>
              </a:rPr>
              <a:t>APRÈS</a:t>
            </a:r>
            <a:r>
              <a:rPr sz="1400" b="1" spc="-57" dirty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LA</a:t>
            </a:r>
            <a:r>
              <a:rPr sz="1400" b="1" spc="-51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3</a:t>
            </a:r>
            <a:r>
              <a:rPr sz="1300" b="1" spc="-59" baseline="27777" dirty="0">
                <a:latin typeface="Tahoma"/>
                <a:cs typeface="Tahoma"/>
              </a:rPr>
              <a:t>E</a:t>
            </a:r>
            <a:endParaRPr sz="1300" baseline="27777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103" y="7115897"/>
            <a:ext cx="252252" cy="23820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7154" y="7115896"/>
            <a:ext cx="252252" cy="23820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7441361" y="7115897"/>
            <a:ext cx="1915468" cy="238790"/>
            <a:chOff x="6371996" y="6452699"/>
            <a:chExt cx="1640205" cy="216535"/>
          </a:xfrm>
        </p:grpSpPr>
        <p:sp>
          <p:nvSpPr>
            <p:cNvPr id="24" name="object 24"/>
            <p:cNvSpPr/>
            <p:nvPr/>
          </p:nvSpPr>
          <p:spPr>
            <a:xfrm>
              <a:off x="6371996" y="6452699"/>
              <a:ext cx="1640205" cy="216535"/>
            </a:xfrm>
            <a:custGeom>
              <a:avLst/>
              <a:gdLst/>
              <a:ahLst/>
              <a:cxnLst/>
              <a:rect l="l" t="t" r="r" b="b"/>
              <a:pathLst>
                <a:path w="1640204" h="216534">
                  <a:moveTo>
                    <a:pt x="1519008" y="0"/>
                  </a:moveTo>
                  <a:lnTo>
                    <a:pt x="121056" y="0"/>
                  </a:lnTo>
                  <a:lnTo>
                    <a:pt x="73937" y="8486"/>
                  </a:lnTo>
                  <a:lnTo>
                    <a:pt x="35458" y="31630"/>
                  </a:lnTo>
                  <a:lnTo>
                    <a:pt x="9513" y="65960"/>
                  </a:lnTo>
                  <a:lnTo>
                    <a:pt x="0" y="108000"/>
                  </a:lnTo>
                  <a:lnTo>
                    <a:pt x="9513" y="150041"/>
                  </a:lnTo>
                  <a:lnTo>
                    <a:pt x="35458" y="184370"/>
                  </a:lnTo>
                  <a:lnTo>
                    <a:pt x="73937" y="207515"/>
                  </a:lnTo>
                  <a:lnTo>
                    <a:pt x="121056" y="216001"/>
                  </a:lnTo>
                  <a:lnTo>
                    <a:pt x="1519008" y="216001"/>
                  </a:lnTo>
                  <a:lnTo>
                    <a:pt x="1566127" y="207515"/>
                  </a:lnTo>
                  <a:lnTo>
                    <a:pt x="1604606" y="184370"/>
                  </a:lnTo>
                  <a:lnTo>
                    <a:pt x="1630551" y="150041"/>
                  </a:lnTo>
                  <a:lnTo>
                    <a:pt x="1640065" y="108000"/>
                  </a:lnTo>
                  <a:lnTo>
                    <a:pt x="1630551" y="65960"/>
                  </a:lnTo>
                  <a:lnTo>
                    <a:pt x="1604606" y="31630"/>
                  </a:lnTo>
                  <a:lnTo>
                    <a:pt x="1566127" y="8486"/>
                  </a:lnTo>
                  <a:lnTo>
                    <a:pt x="1519008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68135" y="6514680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79" h="56515">
                  <a:moveTo>
                    <a:pt x="144348" y="36995"/>
                  </a:moveTo>
                  <a:lnTo>
                    <a:pt x="0" y="36995"/>
                  </a:lnTo>
                  <a:lnTo>
                    <a:pt x="0" y="56134"/>
                  </a:lnTo>
                  <a:lnTo>
                    <a:pt x="144348" y="56134"/>
                  </a:lnTo>
                  <a:lnTo>
                    <a:pt x="144348" y="36995"/>
                  </a:lnTo>
                  <a:close/>
                </a:path>
                <a:path w="144779" h="56515">
                  <a:moveTo>
                    <a:pt x="144348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44348" y="19138"/>
                  </a:lnTo>
                  <a:lnTo>
                    <a:pt x="144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297</TotalTime>
  <Words>4673</Words>
  <Application>Microsoft Office PowerPoint</Application>
  <PresentationFormat>Personnalisé</PresentationFormat>
  <Paragraphs>805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Arial</vt:lpstr>
      <vt:lpstr>Calibri</vt:lpstr>
      <vt:lpstr>Georgia</vt:lpstr>
      <vt:lpstr>Lucida Sans Unicode</vt:lpstr>
      <vt:lpstr>Tahoma</vt:lpstr>
      <vt:lpstr>Times New Roman</vt:lpstr>
      <vt:lpstr>Verdana</vt:lpstr>
      <vt:lpstr>Wingdings 2</vt:lpstr>
      <vt:lpstr>Wingdings 3</vt:lpstr>
      <vt:lpstr>Rotonde</vt:lpstr>
      <vt:lpstr>Collège Pierre de Coubertin Le Luc En Provence</vt:lpstr>
      <vt:lpstr>Construire un projet AVANT de choisir : le dossier Parcours Avenir</vt:lpstr>
      <vt:lpstr>Calendrier de l’orientation</vt:lpstr>
      <vt:lpstr>Présentation PowerPoint</vt:lpstr>
      <vt:lpstr>Schéma des études</vt:lpstr>
      <vt:lpstr>Présentation PowerPoint</vt:lpstr>
      <vt:lpstr>Présentation PowerPoint</vt:lpstr>
      <vt:lpstr>STATUT SCOLAIRE OU APPRENTISSAGE ?</vt:lpstr>
      <vt:lpstr>LE CAP : MODALITÉS ESSENTIELLES SOUS STATUT SCOLAIRE OU EN APPRENTISSAGE</vt:lpstr>
      <vt:lpstr>2DE, 1RE ET TERMINALE BAC PRO: MODALITÉS ESSENTIELLES EN APPRENTISSAGE OU SOUS STATUT SCOLAIRE</vt:lpstr>
      <vt:lpstr>Présentation PowerPoint</vt:lpstr>
      <vt:lpstr>Présentation PowerPoint</vt:lpstr>
      <vt:lpstr>Présentation PowerPoint</vt:lpstr>
      <vt:lpstr>Présentation PowerPoint</vt:lpstr>
      <vt:lpstr>LES DIFFÉRENTES FAMILLES DE MÉTIERS ET LES SPÉCIALITÉS HORS FAMILLES  DE MÉTIERS EN LYCÉE AGRICOLE</vt:lpstr>
      <vt:lpstr>Présentation PowerPoint</vt:lpstr>
      <vt:lpstr>Présentation PowerPoint</vt:lpstr>
      <vt:lpstr>Présentation PowerPoint</vt:lpstr>
      <vt:lpstr>S’ORIENTER EN 2DE GÉNÉRALE ET TECHNOLOGIQUE</vt:lpstr>
      <vt:lpstr>ENSEIGNEMENTS COMMUNS</vt:lpstr>
      <vt:lpstr>ENSEIGNEMENTS OPTIONNELS Volume horaire par semaine ou par an</vt:lpstr>
      <vt:lpstr>HORAIRES EN 1RE ET TERMINALE DE LA VOIE GÉNÉRALE</vt:lpstr>
      <vt:lpstr>HORAIRES DES ENSEIGNEMENTS COMMUNS  À TOUTES LES SÉRIES TECHNOLOGIQUES Enseignements liés aux séries sur la diapositive suivante</vt:lpstr>
      <vt:lpstr>ENSEIGNEMENTS PAR SÉRIES EN VOIE TECHNOLOGIQUE</vt:lpstr>
      <vt:lpstr>Présentation PowerPoint</vt:lpstr>
      <vt:lpstr>Présentation PowerPoint</vt:lpstr>
      <vt:lpstr>3 phases obligatoires pour les parents</vt:lpstr>
      <vt:lpstr>La procédure d’orientation </vt:lpstr>
      <vt:lpstr>Le service en ligne orientation via Educonnect </vt:lpstr>
      <vt:lpstr>Après le conseil de classe du 2ème semestre : le cas particulier de l’appel</vt:lpstr>
      <vt:lpstr>Calendrier et principes de l’Affectation</vt:lpstr>
      <vt:lpstr>Le service en ligne affectation</vt:lpstr>
      <vt:lpstr>Le service en ligne affectation</vt:lpstr>
      <vt:lpstr>Bon à savoir : l’affectation en 2de Générale et Technologique</vt:lpstr>
      <vt:lpstr>Les recrutements particuliers : 2° GT</vt:lpstr>
      <vt:lpstr>Bon à savoir : l’affectation en Voie Professionnelle</vt:lpstr>
      <vt:lpstr>Les recrutements particuliers  Voie Professionnelle</vt:lpstr>
      <vt:lpstr>Bon à savoir : apprentissage, privé, dérogations</vt:lpstr>
      <vt:lpstr>L’internat</vt:lpstr>
      <vt:lpstr>Accompagnement des familles </vt:lpstr>
      <vt:lpstr>Consulter l’équipe du CIO</vt:lpstr>
      <vt:lpstr>Merci de votre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orientation affectation familles 2023 03</dc:title>
  <dc:creator>princ</dc:creator>
  <cp:lastModifiedBy>CIO4</cp:lastModifiedBy>
  <cp:revision>35</cp:revision>
  <dcterms:created xsi:type="dcterms:W3CDTF">2023-04-10T20:04:56Z</dcterms:created>
  <dcterms:modified xsi:type="dcterms:W3CDTF">2023-04-13T13:10:22Z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2023-03-01T00:00:00Z</vt:filetime>
  </property>
  <property fmtid="{D5CDD505-2E9C-101B-9397-08002B2CF9AE}" pid="3" name="LastSaved">
    <vt:filetime>2023-04-10T00:00:00Z</vt:filetime>
  </property>
  <property fmtid="{D5CDD505-2E9C-101B-9397-08002B2CF9AE}" pid="4" name="Producer">
    <vt:lpwstr>Microsoft: Print To PDF</vt:lpwstr>
  </property>
</Properties>
</file>